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9" r:id="rId6"/>
    <p:sldId id="264" r:id="rId7"/>
    <p:sldId id="266" r:id="rId8"/>
    <p:sldId id="288" r:id="rId9"/>
    <p:sldId id="267" r:id="rId10"/>
    <p:sldId id="273" r:id="rId11"/>
    <p:sldId id="282" r:id="rId12"/>
    <p:sldId id="285" r:id="rId13"/>
    <p:sldId id="284" r:id="rId14"/>
    <p:sldId id="272" r:id="rId15"/>
    <p:sldId id="283" r:id="rId16"/>
    <p:sldId id="274" r:id="rId17"/>
    <p:sldId id="275" r:id="rId18"/>
    <p:sldId id="276" r:id="rId19"/>
    <p:sldId id="277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1B2CC-223B-48BC-8845-2F1CAFE90577}" type="datetimeFigureOut">
              <a:rPr lang="en-IE" smtClean="0"/>
              <a:t>29/10/2025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19C70-B3CD-47BD-A774-EF2A1B27DD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590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19C70-B3CD-47BD-A774-EF2A1B27DDC7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827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6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2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6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4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9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9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7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9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9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2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2F8E4-3DDF-A24C-85CE-1D85311777C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2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file://localhost/Users/larissa/Downloads/black.pn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file://localhost/Users/larissa/Downloads/black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andsafety@mu.i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larissa/Downloads/black.pn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maynoothuniversity.ie/health-safet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file://localhost/Users/larissa/Downloads/black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ur02.safelinks.protection.outlook.com/?url=https%3A%2F%2Fforms.office.com%2Fe%2FXSnvnLn28t&amp;data=05%7C02%7CDaniel.McDermott%40mu.ie%7Cef1432c16609430b2bb108dce85219e6%7C1454f5ccbb354685bbd98621fd8055c9%7C0%7C0%7C638640686523590198%7CUnknown%7CTWFpbGZsb3d8eyJWIjoiMC4wLjAwMDAiLCJQIjoiV2luMzIiLCJBTiI6Ik1haWwiLCJXVCI6Mn0%3D%7C0%7C%7C%7C&amp;sdata=HK26o41Jtb4seNz1z3WMwRPuoUvWdZVdGYhdcAr%2BqOs%3D&amp;reserved=0" TargetMode="External"/><Relationship Id="rId5" Type="http://schemas.openxmlformats.org/officeDocument/2006/relationships/image" Target="../media/image5.png"/><Relationship Id="rId4" Type="http://schemas.openxmlformats.org/officeDocument/2006/relationships/image" Target="file://localhost/Users/larissa/Downloads/black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file://localhost/Users/larissa/Downloads/black.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file://localhost/Users/larissa/Downloads/black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ulife.ie/" TargetMode="External"/><Relationship Id="rId4" Type="http://schemas.openxmlformats.org/officeDocument/2006/relationships/image" Target="file://localhost/Users/larissa/Downloads/black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rgundy Versio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5289" y="1912012"/>
            <a:ext cx="280307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Health and Safety Information Clubs and Societies</a:t>
            </a:r>
          </a:p>
          <a:p>
            <a:endParaRPr lang="en-US" sz="2000" dirty="0">
              <a:solidFill>
                <a:srgbClr val="822327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822327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822327"/>
                </a:solidFill>
                <a:latin typeface="Arial"/>
                <a:cs typeface="Arial"/>
              </a:rPr>
              <a:t>Author: Daniel McDermott</a:t>
            </a:r>
          </a:p>
          <a:p>
            <a:r>
              <a:rPr lang="en-US" sz="1600" dirty="0">
                <a:solidFill>
                  <a:srgbClr val="822327"/>
                </a:solidFill>
                <a:latin typeface="Arial"/>
                <a:cs typeface="Arial"/>
              </a:rPr>
              <a:t>Date: 09/10/2024</a:t>
            </a:r>
          </a:p>
        </p:txBody>
      </p:sp>
      <p:pic>
        <p:nvPicPr>
          <p:cNvPr id="4" name="black.png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48" y="140971"/>
            <a:ext cx="2409190" cy="1276985"/>
          </a:xfrm>
          <a:prstGeom prst="rect">
            <a:avLst/>
          </a:prstGeom>
        </p:spPr>
      </p:pic>
      <p:sp>
        <p:nvSpPr>
          <p:cNvPr id="5" name="Text Box 3"/>
          <p:cNvSpPr txBox="1"/>
          <p:nvPr/>
        </p:nvSpPr>
        <p:spPr>
          <a:xfrm>
            <a:off x="254019" y="425451"/>
            <a:ext cx="2643505" cy="80454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9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9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9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9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9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9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9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9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12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/>
                <a:ea typeface="ＭＳ 明朝"/>
                <a:cs typeface="MinionPro-Regular"/>
              </a:rPr>
              <a:t>Health and Safety Office</a:t>
            </a:r>
            <a:endParaRPr lang="en-US" sz="12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lnSpc>
                <a:spcPct val="120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/>
                <a:ea typeface="ＭＳ 明朝"/>
                <a:cs typeface="MinionPro-Regular"/>
              </a:rPr>
              <a:t> </a:t>
            </a:r>
            <a:endParaRPr lang="en-US" sz="1200" dirty="0">
              <a:effectLst/>
              <a:latin typeface="MinionPro-Regular"/>
              <a:ea typeface="ＭＳ 明朝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10779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3704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483523"/>
            <a:ext cx="836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Health and Safety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Health and Safety Office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6C5E38-DC19-3F37-4181-58C7BB0D7E51}"/>
              </a:ext>
            </a:extLst>
          </p:cNvPr>
          <p:cNvSpPr txBox="1">
            <a:spLocks/>
          </p:cNvSpPr>
          <p:nvPr/>
        </p:nvSpPr>
        <p:spPr>
          <a:xfrm>
            <a:off x="461819" y="953612"/>
            <a:ext cx="8014524" cy="5024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 and Societies Special Risks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Sports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at specialised facilities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Specialised facilities to supply equipment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to be pre-submitted</a:t>
            </a:r>
          </a:p>
          <a:p>
            <a:pPr lvl="1" algn="l"/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6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3704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483523"/>
            <a:ext cx="836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Health and Safety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Health and Safety Office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6C5E38-DC19-3F37-4181-58C7BB0D7E51}"/>
              </a:ext>
            </a:extLst>
          </p:cNvPr>
          <p:cNvSpPr txBox="1">
            <a:spLocks/>
          </p:cNvSpPr>
          <p:nvPr/>
        </p:nvSpPr>
        <p:spPr>
          <a:xfrm>
            <a:off x="461819" y="953612"/>
            <a:ext cx="8035636" cy="5024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 required from Clubs &amp; Socs office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management plan to be completed two weeks before the event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Rooms / Venues must be booked in advance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Fire safety rules to be followed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holding an event off campus, fire safety declaration to be completed with premises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cover to be clarified with C&amp;S office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 security if person of interest attending event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home cooking. Approved food suppliers only.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 limitations to be adhered to</a:t>
            </a:r>
          </a:p>
          <a:p>
            <a:pPr algn="l"/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5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3704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483523"/>
            <a:ext cx="836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Health and Safety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Health and Safety Office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6C5E38-DC19-3F37-4181-58C7BB0D7E51}"/>
              </a:ext>
            </a:extLst>
          </p:cNvPr>
          <p:cNvSpPr txBox="1">
            <a:spLocks/>
          </p:cNvSpPr>
          <p:nvPr/>
        </p:nvSpPr>
        <p:spPr>
          <a:xfrm>
            <a:off x="461819" y="953612"/>
            <a:ext cx="8035636" cy="5024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Management (</a:t>
            </a:r>
            <a:r>
              <a:rPr lang="en-GB" sz="22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GB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contractors. Safety documentation to be submitted prior to work commencing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to be inspected and tested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Competent and certified electricians only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 to be signed off and approved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 premises to be protected against damage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C&amp;S office advice prior to signing contracts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 and/or SPCM (South Campus) permission required to host events on campus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professional first aid may be required i.e.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intervarsities</a:t>
            </a: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95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3704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483523"/>
            <a:ext cx="836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Health and Safety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Health and Safety Office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6C5E38-DC19-3F37-4181-58C7BB0D7E51}"/>
              </a:ext>
            </a:extLst>
          </p:cNvPr>
          <p:cNvSpPr txBox="1">
            <a:spLocks/>
          </p:cNvSpPr>
          <p:nvPr/>
        </p:nvSpPr>
        <p:spPr>
          <a:xfrm>
            <a:off x="461819" y="953612"/>
            <a:ext cx="8035636" cy="50248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 and Societies Trips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 required from Clubs &amp; Socs office. 21 days for foreign travel.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assessment to be completed prior to event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 Life to be updated with travel details and attendees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 international travel contact details form to be completed on MU Life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coverage to be confirmed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modes of transport to be used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car use – not recommended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access support to be discussed with C&amp;S if required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18’s not permitted on international travel</a:t>
            </a:r>
          </a:p>
          <a:p>
            <a:pPr algn="l"/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89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3704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483523"/>
            <a:ext cx="836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Health and Safety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Health and Safety Office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6C5E38-DC19-3F37-4181-58C7BB0D7E51}"/>
              </a:ext>
            </a:extLst>
          </p:cNvPr>
          <p:cNvSpPr txBox="1">
            <a:spLocks/>
          </p:cNvSpPr>
          <p:nvPr/>
        </p:nvSpPr>
        <p:spPr>
          <a:xfrm>
            <a:off x="461819" y="953612"/>
            <a:ext cx="8035636" cy="5024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 and Societies Equipment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all equipment is accounted for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equipment to be inspected before 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required, equipment to be certified for 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equipment provided/used for club events as per rules i.e. helmets worn playing hurling/camogie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handling awareness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specialised facilities in use, copy of insurances to be pre-obtained and submitted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112812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3704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483523"/>
            <a:ext cx="836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Health and Safety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Health and Safety Office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6C5E38-DC19-3F37-4181-58C7BB0D7E51}"/>
              </a:ext>
            </a:extLst>
          </p:cNvPr>
          <p:cNvSpPr txBox="1">
            <a:spLocks/>
          </p:cNvSpPr>
          <p:nvPr/>
        </p:nvSpPr>
        <p:spPr>
          <a:xfrm>
            <a:off x="461819" y="953612"/>
            <a:ext cx="8035636" cy="5024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Clubs and Societies require?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Training? First Aid?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Support?</a:t>
            </a:r>
          </a:p>
          <a:p>
            <a:pPr algn="l"/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 If you don’t ask you won’t receive!</a:t>
            </a:r>
          </a:p>
          <a:p>
            <a:pPr algn="l"/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98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3704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483523"/>
            <a:ext cx="836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Health and Safety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Health and Safety Office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6C5E38-DC19-3F37-4181-58C7BB0D7E51}"/>
              </a:ext>
            </a:extLst>
          </p:cNvPr>
          <p:cNvSpPr txBox="1">
            <a:spLocks/>
          </p:cNvSpPr>
          <p:nvPr/>
        </p:nvSpPr>
        <p:spPr>
          <a:xfrm>
            <a:off x="461819" y="953612"/>
            <a:ext cx="8035636" cy="5024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Available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 and Societies Office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Safety Office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Services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 Life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website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452711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3704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483523"/>
            <a:ext cx="836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Health and Safety on Campus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Health and Safety Office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CE70FF-3B14-8839-4DCD-10CBA3A542FF}"/>
              </a:ext>
            </a:extLst>
          </p:cNvPr>
          <p:cNvSpPr txBox="1">
            <a:spLocks/>
          </p:cNvSpPr>
          <p:nvPr/>
        </p:nvSpPr>
        <p:spPr>
          <a:xfrm>
            <a:off x="590766" y="1129103"/>
            <a:ext cx="7989815" cy="5024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safe </a:t>
            </a:r>
          </a:p>
          <a:p>
            <a:r>
              <a:rPr lang="en-GB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r>
              <a:rPr lang="en-GB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 your activities </a:t>
            </a:r>
          </a:p>
          <a:p>
            <a:r>
              <a:rPr lang="en-GB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Maynooth University</a:t>
            </a:r>
            <a:endParaRPr lang="en-I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E6CB15-ACF4-1684-A5ED-81924D980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054" y="1020410"/>
            <a:ext cx="5056687" cy="262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3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3704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483523"/>
            <a:ext cx="836257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Introduction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Welcome to Maynooth University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Daniel McDermott		Deirdre O’Sullivan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Contact: </a:t>
            </a:r>
            <a:r>
              <a:rPr lang="en-US" dirty="0">
                <a:latin typeface="Arial"/>
                <a:cs typeface="Arial"/>
                <a:hlinkClick r:id="rId3"/>
              </a:rPr>
              <a:t>healthandsafety@mu.ie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Information: </a:t>
            </a:r>
            <a:r>
              <a:rPr lang="en-IE" dirty="0">
                <a:hlinkClick r:id="rId4"/>
              </a:rPr>
              <a:t>Health &amp; Safety | Maynooth University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Health and Safety Office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899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3704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483523"/>
            <a:ext cx="836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Health and Safety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Health and Safety Office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6CF6D-4478-77BB-6B97-358200DAF775}"/>
              </a:ext>
            </a:extLst>
          </p:cNvPr>
          <p:cNvSpPr txBox="1"/>
          <p:nvPr/>
        </p:nvSpPr>
        <p:spPr>
          <a:xfrm>
            <a:off x="3226909" y="982009"/>
            <a:ext cx="580663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u="sng" dirty="0">
                <a:latin typeface="Arial"/>
                <a:cs typeface="Arial"/>
              </a:rPr>
              <a:t>Clubs and Societies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Register and appoint a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Do not endanger yourself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Do not endanger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Report unsafe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Report accidents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Follow rules/procedures as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Use equipment and tools safely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Wear Personal Protective Equipment as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Complete training when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Appoint a Safety Co-Ordinator if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Plan trips and events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C9F9E-E783-8325-BFAE-4C5A1DE99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608" y="1748791"/>
            <a:ext cx="2907301" cy="289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7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3704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233323"/>
            <a:ext cx="836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Health and Safety on Campus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Health and Safety Office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0A76200-ABE8-B535-9225-B062DDE5D51A}"/>
              </a:ext>
            </a:extLst>
          </p:cNvPr>
          <p:cNvSpPr txBox="1">
            <a:spLocks/>
          </p:cNvSpPr>
          <p:nvPr/>
        </p:nvSpPr>
        <p:spPr>
          <a:xfrm>
            <a:off x="470333" y="720239"/>
            <a:ext cx="5214030" cy="3470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Accidents and First Aid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Report accidents / first aid to Clubs &amp; Socs and inform H&amp;S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Call medical centre 01 708 3878 or security on 01 708 3929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Call 999 or 112 if ambulance is required.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If on campus contact security and advise an ambulance has been requested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First aid kits available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D79AD7-2B92-DE9D-4123-94A8C70C3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079643"/>
            <a:ext cx="2196234" cy="3419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8BC9F2-1C80-2950-0E05-B90CCBA42EAF}"/>
              </a:ext>
            </a:extLst>
          </p:cNvPr>
          <p:cNvSpPr txBox="1"/>
          <p:nvPr/>
        </p:nvSpPr>
        <p:spPr>
          <a:xfrm>
            <a:off x="457200" y="3757924"/>
            <a:ext cx="8139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18 Defibrillators located around campus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Existing Medical Conditions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Accident Reporting Clubs and Socs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6"/>
              </a:rPr>
              <a:t>https://forms.office.com/e/XSnvnLn28t</a:t>
            </a:r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197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3704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233323"/>
            <a:ext cx="836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Health and Safety on Campus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Health and Safety Office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433590-54FF-C7F9-4E3A-C2561BB34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387" y="659875"/>
            <a:ext cx="4467225" cy="509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3704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483523"/>
            <a:ext cx="836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Health and Safety Fire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Health and Safety Office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D8F40-6668-EAA3-926E-141587C08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21387"/>
            <a:ext cx="2402001" cy="309679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6C5E38-DC19-3F37-4181-58C7BB0D7E51}"/>
              </a:ext>
            </a:extLst>
          </p:cNvPr>
          <p:cNvSpPr txBox="1">
            <a:spLocks/>
          </p:cNvSpPr>
          <p:nvPr/>
        </p:nvSpPr>
        <p:spPr>
          <a:xfrm>
            <a:off x="2530403" y="953612"/>
            <a:ext cx="5967052" cy="5024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see a fire, press red BGU and        </a:t>
            </a:r>
          </a:p>
          <a:p>
            <a:pPr algn="l"/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leave the building immediately  </a:t>
            </a:r>
          </a:p>
          <a:p>
            <a:pPr algn="l"/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and go to nearest assembly point.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exit sign to leave building  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hearing fire alarm exit building immediately, do not delay!!!!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Re-enter only when instructed by security.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smoking including e-cigarettes/vaping allowed in any building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drills performed during academic year.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EC7569-A368-1D03-354F-EC31E95F2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4660" y="1787089"/>
            <a:ext cx="678326" cy="673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801B93-3EEA-6F97-E258-8278DF54E5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9141" y="2525456"/>
            <a:ext cx="918314" cy="447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3F3078-E161-04BF-C92C-BB660AFC1D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8438" y="4295454"/>
            <a:ext cx="652628" cy="64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7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3704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483523"/>
            <a:ext cx="836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Health and Safety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Health and Safety Office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6C5E38-DC19-3F37-4181-58C7BB0D7E51}"/>
              </a:ext>
            </a:extLst>
          </p:cNvPr>
          <p:cNvSpPr txBox="1">
            <a:spLocks/>
          </p:cNvSpPr>
          <p:nvPr/>
        </p:nvSpPr>
        <p:spPr>
          <a:xfrm>
            <a:off x="461819" y="953612"/>
            <a:ext cx="8035636" cy="5024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Statement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to be completed annually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Outlines roles and responsibilities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Outlines emergency procedures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key personnel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training requirements and personnel trained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risks and control measures</a:t>
            </a:r>
          </a:p>
          <a:p>
            <a:pPr algn="l"/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IE" dirty="0">
                <a:hlinkClick r:id="rId5"/>
              </a:rPr>
              <a:t>MU Life Clubs &amp; Societies</a:t>
            </a:r>
            <a:endParaRPr lang="en-GB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1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3704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483523"/>
            <a:ext cx="836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Health and Safety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Health and Safety Office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6C5E38-DC19-3F37-4181-58C7BB0D7E51}"/>
              </a:ext>
            </a:extLst>
          </p:cNvPr>
          <p:cNvSpPr txBox="1">
            <a:spLocks/>
          </p:cNvSpPr>
          <p:nvPr/>
        </p:nvSpPr>
        <p:spPr>
          <a:xfrm>
            <a:off x="461819" y="953612"/>
            <a:ext cx="3979552" cy="5024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 and Societies Risks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and Egress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Handling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Electrocution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Safety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Overcrowding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 from height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equipment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with personnel</a:t>
            </a:r>
          </a:p>
          <a:p>
            <a:pPr algn="l"/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0BC3B30-1204-2A71-687E-127774FDB57C}"/>
              </a:ext>
            </a:extLst>
          </p:cNvPr>
          <p:cNvSpPr txBox="1">
            <a:spLocks/>
          </p:cNvSpPr>
          <p:nvPr/>
        </p:nvSpPr>
        <p:spPr>
          <a:xfrm>
            <a:off x="4441371" y="1341115"/>
            <a:ext cx="3979552" cy="463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 Abuse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Injuries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Risks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interaction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of equipment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 Money</a:t>
            </a:r>
          </a:p>
          <a:p>
            <a:pPr algn="l"/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3704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483523"/>
            <a:ext cx="836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Health and Safety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Health and Safety Office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6C5E38-DC19-3F37-4181-58C7BB0D7E51}"/>
              </a:ext>
            </a:extLst>
          </p:cNvPr>
          <p:cNvSpPr txBox="1">
            <a:spLocks/>
          </p:cNvSpPr>
          <p:nvPr/>
        </p:nvSpPr>
        <p:spPr>
          <a:xfrm>
            <a:off x="461819" y="953612"/>
            <a:ext cx="8014524" cy="5024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 and Societies Special Risks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Sports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minimum of 3 people required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preservers to be worn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 plan to be discussed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at height i.e. rock climbing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at specialised facilities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Specialised facilities to supply equipment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to be pre-submitted</a:t>
            </a:r>
          </a:p>
          <a:p>
            <a:pPr lvl="1" algn="l"/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27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161D433F9AF459E198695D29AD771" ma:contentTypeVersion="13" ma:contentTypeDescription="Create a new document." ma:contentTypeScope="" ma:versionID="9e65b32348866d11a9eaa5a10fc8148c">
  <xsd:schema xmlns:xsd="http://www.w3.org/2001/XMLSchema" xmlns:xs="http://www.w3.org/2001/XMLSchema" xmlns:p="http://schemas.microsoft.com/office/2006/metadata/properties" xmlns:ns2="ed9baea3-4a82-4e55-b2d7-90e970efe735" xmlns:ns3="7a0b2a54-afef-4140-a293-bd1525275250" targetNamespace="http://schemas.microsoft.com/office/2006/metadata/properties" ma:root="true" ma:fieldsID="30bc3138cdd13d33c00ddb65107be886" ns2:_="" ns3:_="">
    <xsd:import namespace="ed9baea3-4a82-4e55-b2d7-90e970efe735"/>
    <xsd:import namespace="7a0b2a54-afef-4140-a293-bd15252752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baea3-4a82-4e55-b2d7-90e970efe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ee92b2f-d444-4214-abdd-12644e6e9e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b2a54-afef-4140-a293-bd152527525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3d13e31-9806-4fde-8ecf-d64a8f0616fe}" ma:internalName="TaxCatchAll" ma:showField="CatchAllData" ma:web="7a0b2a54-afef-4140-a293-bd15252752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9baea3-4a82-4e55-b2d7-90e970efe735">
      <Terms xmlns="http://schemas.microsoft.com/office/infopath/2007/PartnerControls"/>
    </lcf76f155ced4ddcb4097134ff3c332f>
    <TaxCatchAll xmlns="7a0b2a54-afef-4140-a293-bd1525275250" xsi:nil="true"/>
  </documentManagement>
</p:properties>
</file>

<file path=customXml/itemProps1.xml><?xml version="1.0" encoding="utf-8"?>
<ds:datastoreItem xmlns:ds="http://schemas.openxmlformats.org/officeDocument/2006/customXml" ds:itemID="{A842B696-9437-44FE-AA67-386C34C07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9baea3-4a82-4e55-b2d7-90e970efe735"/>
    <ds:schemaRef ds:uri="7a0b2a54-afef-4140-a293-bd1525275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E5AE73-5216-42B6-A1D9-751CED288C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9430ED-C2B5-48B1-B020-E39AC32CFFA9}">
  <ds:schemaRefs>
    <ds:schemaRef ds:uri="http://schemas.microsoft.com/office/2006/metadata/properties"/>
    <ds:schemaRef ds:uri="http://schemas.microsoft.com/office/infopath/2007/PartnerControls"/>
    <ds:schemaRef ds:uri="ed9baea3-4a82-4e55-b2d7-90e970efe735"/>
    <ds:schemaRef ds:uri="7a0b2a54-afef-4140-a293-bd1525275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Microsoft Office PowerPoint</Application>
  <PresentationFormat>On-screen Show (4:3)</PresentationFormat>
  <Paragraphs>204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MinionPro-Regular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Mary MacCourt</cp:lastModifiedBy>
  <cp:revision>21</cp:revision>
  <dcterms:created xsi:type="dcterms:W3CDTF">2018-07-20T15:53:11Z</dcterms:created>
  <dcterms:modified xsi:type="dcterms:W3CDTF">2025-10-29T09:37:12Z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0x010100E8F161D433F9AF459E198695D29AD771</vt:lpwstr>
  </property>
</Properties>
</file>