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9" r:id="rId1"/>
  </p:sldMasterIdLst>
  <p:sldIdLst>
    <p:sldId id="271" r:id="rId2"/>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B3E5EC7-04B8-419D-99B4-EB9252BA402E}" v="4" dt="2025-11-11T09:58:35.27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59" d="100"/>
          <a:sy n="59" d="100"/>
        </p:scale>
        <p:origin x="84" y="3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21" Type="http://schemas.microsoft.com/office/2016/11/relationships/changesInfo" Target="changesInfos/changesInfo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ary MacCourt" userId="77fb0f6c-34bd-4fde-88a2-cd25eb4baac5" providerId="ADAL" clId="{AD0EBCFE-3F88-4F21-821C-4F26FAFDBE8D}"/>
    <pc:docChg chg="undo custSel modSld">
      <pc:chgData name="Mary MacCourt" userId="77fb0f6c-34bd-4fde-88a2-cd25eb4baac5" providerId="ADAL" clId="{AD0EBCFE-3F88-4F21-821C-4F26FAFDBE8D}" dt="2025-11-11T10:04:15.022" v="19" actId="20577"/>
      <pc:docMkLst>
        <pc:docMk/>
      </pc:docMkLst>
      <pc:sldChg chg="addSp delSp modSp mod">
        <pc:chgData name="Mary MacCourt" userId="77fb0f6c-34bd-4fde-88a2-cd25eb4baac5" providerId="ADAL" clId="{AD0EBCFE-3F88-4F21-821C-4F26FAFDBE8D}" dt="2025-11-11T09:58:57.146" v="13" actId="1076"/>
        <pc:sldMkLst>
          <pc:docMk/>
          <pc:sldMk cId="2079454100" sldId="256"/>
        </pc:sldMkLst>
        <pc:picChg chg="del">
          <ac:chgData name="Mary MacCourt" userId="77fb0f6c-34bd-4fde-88a2-cd25eb4baac5" providerId="ADAL" clId="{AD0EBCFE-3F88-4F21-821C-4F26FAFDBE8D}" dt="2025-11-11T09:58:33.667" v="5" actId="478"/>
          <ac:picMkLst>
            <pc:docMk/>
            <pc:sldMk cId="2079454100" sldId="256"/>
            <ac:picMk id="4" creationId="{B23C43FE-2009-64AD-F017-1C85DD7295E7}"/>
          </ac:picMkLst>
        </pc:picChg>
        <pc:picChg chg="add mod">
          <ac:chgData name="Mary MacCourt" userId="77fb0f6c-34bd-4fde-88a2-cd25eb4baac5" providerId="ADAL" clId="{AD0EBCFE-3F88-4F21-821C-4F26FAFDBE8D}" dt="2025-11-11T09:58:57.146" v="13" actId="1076"/>
          <ac:picMkLst>
            <pc:docMk/>
            <pc:sldMk cId="2079454100" sldId="256"/>
            <ac:picMk id="6" creationId="{181FA705-45B6-004E-A097-FC361D3B791B}"/>
          </ac:picMkLst>
        </pc:picChg>
      </pc:sldChg>
      <pc:sldChg chg="addSp delSp modSp mod setBg">
        <pc:chgData name="Mary MacCourt" userId="77fb0f6c-34bd-4fde-88a2-cd25eb4baac5" providerId="ADAL" clId="{AD0EBCFE-3F88-4F21-821C-4F26FAFDBE8D}" dt="2025-11-11T09:59:36.758" v="15" actId="26606"/>
        <pc:sldMkLst>
          <pc:docMk/>
          <pc:sldMk cId="1965984258" sldId="257"/>
        </pc:sldMkLst>
        <pc:spChg chg="mod">
          <ac:chgData name="Mary MacCourt" userId="77fb0f6c-34bd-4fde-88a2-cd25eb4baac5" providerId="ADAL" clId="{AD0EBCFE-3F88-4F21-821C-4F26FAFDBE8D}" dt="2025-11-11T09:59:36.758" v="15" actId="26606"/>
          <ac:spMkLst>
            <pc:docMk/>
            <pc:sldMk cId="1965984258" sldId="257"/>
            <ac:spMk id="2" creationId="{345FEC04-458B-769C-AEEC-6DB84AC528F5}"/>
          </ac:spMkLst>
        </pc:spChg>
        <pc:spChg chg="mod">
          <ac:chgData name="Mary MacCourt" userId="77fb0f6c-34bd-4fde-88a2-cd25eb4baac5" providerId="ADAL" clId="{AD0EBCFE-3F88-4F21-821C-4F26FAFDBE8D}" dt="2025-11-11T09:59:36.758" v="15" actId="26606"/>
          <ac:spMkLst>
            <pc:docMk/>
            <pc:sldMk cId="1965984258" sldId="257"/>
            <ac:spMk id="4" creationId="{5F60EA0B-4A95-EF67-F2B2-C29710A3A366}"/>
          </ac:spMkLst>
        </pc:spChg>
        <pc:spChg chg="add del">
          <ac:chgData name="Mary MacCourt" userId="77fb0f6c-34bd-4fde-88a2-cd25eb4baac5" providerId="ADAL" clId="{AD0EBCFE-3F88-4F21-821C-4F26FAFDBE8D}" dt="2025-11-11T09:59:36.758" v="15" actId="26606"/>
          <ac:spMkLst>
            <pc:docMk/>
            <pc:sldMk cId="1965984258" sldId="257"/>
            <ac:spMk id="11" creationId="{0F358BAA-9C8A-4E17-BAD8-32FD6FFEA730}"/>
          </ac:spMkLst>
        </pc:spChg>
        <pc:spChg chg="add del">
          <ac:chgData name="Mary MacCourt" userId="77fb0f6c-34bd-4fde-88a2-cd25eb4baac5" providerId="ADAL" clId="{AD0EBCFE-3F88-4F21-821C-4F26FAFDBE8D}" dt="2025-11-11T09:59:36.758" v="15" actId="26606"/>
          <ac:spMkLst>
            <pc:docMk/>
            <pc:sldMk cId="1965984258" sldId="257"/>
            <ac:spMk id="13" creationId="{4D6F41A4-BEE3-4935-9371-4ADEA67A22F9}"/>
          </ac:spMkLst>
        </pc:spChg>
        <pc:spChg chg="add del">
          <ac:chgData name="Mary MacCourt" userId="77fb0f6c-34bd-4fde-88a2-cd25eb4baac5" providerId="ADAL" clId="{AD0EBCFE-3F88-4F21-821C-4F26FAFDBE8D}" dt="2025-11-11T09:59:36.758" v="15" actId="26606"/>
          <ac:spMkLst>
            <pc:docMk/>
            <pc:sldMk cId="1965984258" sldId="257"/>
            <ac:spMk id="22" creationId="{7FE1D329-7CB2-4DF5-B0C0-36DD19EBC66D}"/>
          </ac:spMkLst>
        </pc:spChg>
        <pc:spChg chg="add del">
          <ac:chgData name="Mary MacCourt" userId="77fb0f6c-34bd-4fde-88a2-cd25eb4baac5" providerId="ADAL" clId="{AD0EBCFE-3F88-4F21-821C-4F26FAFDBE8D}" dt="2025-11-11T09:59:36.758" v="15" actId="26606"/>
          <ac:spMkLst>
            <pc:docMk/>
            <pc:sldMk cId="1965984258" sldId="257"/>
            <ac:spMk id="24" creationId="{FAFB3478-4AEC-431E-93B2-1593839C16DA}"/>
          </ac:spMkLst>
        </pc:spChg>
        <pc:spChg chg="add del">
          <ac:chgData name="Mary MacCourt" userId="77fb0f6c-34bd-4fde-88a2-cd25eb4baac5" providerId="ADAL" clId="{AD0EBCFE-3F88-4F21-821C-4F26FAFDBE8D}" dt="2025-11-11T09:59:36.758" v="15" actId="26606"/>
          <ac:spMkLst>
            <pc:docMk/>
            <pc:sldMk cId="1965984258" sldId="257"/>
            <ac:spMk id="26" creationId="{A8A68745-355E-4D81-AA5F-942C71082A1E}"/>
          </ac:spMkLst>
        </pc:spChg>
        <pc:spChg chg="add del">
          <ac:chgData name="Mary MacCourt" userId="77fb0f6c-34bd-4fde-88a2-cd25eb4baac5" providerId="ADAL" clId="{AD0EBCFE-3F88-4F21-821C-4F26FAFDBE8D}" dt="2025-11-11T09:59:36.758" v="15" actId="26606"/>
          <ac:spMkLst>
            <pc:docMk/>
            <pc:sldMk cId="1965984258" sldId="257"/>
            <ac:spMk id="28" creationId="{61D32E23-CD34-4C85-8167-14669FD3E0CA}"/>
          </ac:spMkLst>
        </pc:spChg>
        <pc:spChg chg="add del">
          <ac:chgData name="Mary MacCourt" userId="77fb0f6c-34bd-4fde-88a2-cd25eb4baac5" providerId="ADAL" clId="{AD0EBCFE-3F88-4F21-821C-4F26FAFDBE8D}" dt="2025-11-11T09:59:36.758" v="15" actId="26606"/>
          <ac:spMkLst>
            <pc:docMk/>
            <pc:sldMk cId="1965984258" sldId="257"/>
            <ac:spMk id="30" creationId="{2E922E9E-A29B-4164-A634-B718A43369CA}"/>
          </ac:spMkLst>
        </pc:spChg>
        <pc:picChg chg="add del">
          <ac:chgData name="Mary MacCourt" userId="77fb0f6c-34bd-4fde-88a2-cd25eb4baac5" providerId="ADAL" clId="{AD0EBCFE-3F88-4F21-821C-4F26FAFDBE8D}" dt="2025-11-11T09:59:36.758" v="15" actId="26606"/>
          <ac:picMkLst>
            <pc:docMk/>
            <pc:sldMk cId="1965984258" sldId="257"/>
            <ac:picMk id="8" creationId="{0DFD0BF5-892A-894B-087F-AB3AB22F04BC}"/>
          </ac:picMkLst>
        </pc:picChg>
      </pc:sldChg>
      <pc:sldChg chg="modSp mod">
        <pc:chgData name="Mary MacCourt" userId="77fb0f6c-34bd-4fde-88a2-cd25eb4baac5" providerId="ADAL" clId="{AD0EBCFE-3F88-4F21-821C-4F26FAFDBE8D}" dt="2025-11-11T10:04:15.022" v="19" actId="20577"/>
        <pc:sldMkLst>
          <pc:docMk/>
          <pc:sldMk cId="3511536196" sldId="264"/>
        </pc:sldMkLst>
        <pc:spChg chg="mod">
          <ac:chgData name="Mary MacCourt" userId="77fb0f6c-34bd-4fde-88a2-cd25eb4baac5" providerId="ADAL" clId="{AD0EBCFE-3F88-4F21-821C-4F26FAFDBE8D}" dt="2025-11-11T10:04:15.022" v="19" actId="20577"/>
          <ac:spMkLst>
            <pc:docMk/>
            <pc:sldMk cId="3511536196" sldId="264"/>
            <ac:spMk id="4" creationId="{E96F5382-943F-FB13-1923-FAB0FFAFDB28}"/>
          </ac:spMkLst>
        </pc:spChg>
      </pc:sldChg>
      <pc:sldChg chg="addSp delSp modSp mod">
        <pc:chgData name="Mary MacCourt" userId="77fb0f6c-34bd-4fde-88a2-cd25eb4baac5" providerId="ADAL" clId="{AD0EBCFE-3F88-4F21-821C-4F26FAFDBE8D}" dt="2025-11-11T09:58:27.300" v="4" actId="27614"/>
        <pc:sldMkLst>
          <pc:docMk/>
          <pc:sldMk cId="3378307209" sldId="271"/>
        </pc:sldMkLst>
        <pc:spChg chg="add del mod">
          <ac:chgData name="Mary MacCourt" userId="77fb0f6c-34bd-4fde-88a2-cd25eb4baac5" providerId="ADAL" clId="{AD0EBCFE-3F88-4F21-821C-4F26FAFDBE8D}" dt="2025-11-11T09:58:20.746" v="1"/>
          <ac:spMkLst>
            <pc:docMk/>
            <pc:sldMk cId="3378307209" sldId="271"/>
            <ac:spMk id="3" creationId="{59ACC0BC-FA5D-2C0F-8387-22FE6378D279}"/>
          </ac:spMkLst>
        </pc:spChg>
        <pc:picChg chg="del">
          <ac:chgData name="Mary MacCourt" userId="77fb0f6c-34bd-4fde-88a2-cd25eb4baac5" providerId="ADAL" clId="{AD0EBCFE-3F88-4F21-821C-4F26FAFDBE8D}" dt="2025-11-11T09:55:14.562" v="0" actId="478"/>
          <ac:picMkLst>
            <pc:docMk/>
            <pc:sldMk cId="3378307209" sldId="271"/>
            <ac:picMk id="4" creationId="{B8E58DB7-C16F-6139-A635-D9F9EEF3756E}"/>
          </ac:picMkLst>
        </pc:picChg>
        <pc:picChg chg="add mod">
          <ac:chgData name="Mary MacCourt" userId="77fb0f6c-34bd-4fde-88a2-cd25eb4baac5" providerId="ADAL" clId="{AD0EBCFE-3F88-4F21-821C-4F26FAFDBE8D}" dt="2025-11-11T09:58:27.300" v="4" actId="27614"/>
          <ac:picMkLst>
            <pc:docMk/>
            <pc:sldMk cId="3378307209" sldId="271"/>
            <ac:picMk id="7" creationId="{0631F67F-A408-5008-B090-7A87B4AE5D78}"/>
          </ac:picMkLst>
        </pc:pic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C0F28B-45E3-4585-87E3-73838692A70B}"/>
              </a:ext>
            </a:extLst>
          </p:cNvPr>
          <p:cNvSpPr>
            <a:spLocks noGrp="1"/>
          </p:cNvSpPr>
          <p:nvPr>
            <p:ph type="ctrTitle"/>
          </p:nvPr>
        </p:nvSpPr>
        <p:spPr>
          <a:xfrm>
            <a:off x="457200" y="668049"/>
            <a:ext cx="7626795" cy="2841914"/>
          </a:xfrm>
        </p:spPr>
        <p:txBody>
          <a:bodyPr anchor="b">
            <a:normAutofit/>
          </a:bodyPr>
          <a:lstStyle>
            <a:lvl1pPr algn="l">
              <a:defRPr sz="5400"/>
            </a:lvl1pPr>
          </a:lstStyle>
          <a:p>
            <a:r>
              <a:rPr lang="en-US"/>
              <a:t>Click to edit Master title style</a:t>
            </a:r>
            <a:endParaRPr lang="en-US" dirty="0"/>
          </a:p>
        </p:txBody>
      </p:sp>
      <p:sp>
        <p:nvSpPr>
          <p:cNvPr id="3" name="Subtitle 2">
            <a:extLst>
              <a:ext uri="{FF2B5EF4-FFF2-40B4-BE49-F238E27FC236}">
                <a16:creationId xmlns:a16="http://schemas.microsoft.com/office/drawing/2014/main" id="{A4F755B0-E17A-4B52-A99D-C35BB18BB2D0}"/>
              </a:ext>
            </a:extLst>
          </p:cNvPr>
          <p:cNvSpPr>
            <a:spLocks noGrp="1"/>
          </p:cNvSpPr>
          <p:nvPr>
            <p:ph type="subTitle" idx="1"/>
          </p:nvPr>
        </p:nvSpPr>
        <p:spPr>
          <a:xfrm>
            <a:off x="457200" y="3602038"/>
            <a:ext cx="7626795" cy="2501728"/>
          </a:xfrm>
        </p:spPr>
        <p:txBody>
          <a:bodyPr/>
          <a:lstStyle>
            <a:lvl1pPr marL="0" indent="0" algn="l">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a:extLst>
              <a:ext uri="{FF2B5EF4-FFF2-40B4-BE49-F238E27FC236}">
                <a16:creationId xmlns:a16="http://schemas.microsoft.com/office/drawing/2014/main" id="{58390C28-805B-4DA6-A10E-651C0FD01716}"/>
              </a:ext>
            </a:extLst>
          </p:cNvPr>
          <p:cNvSpPr>
            <a:spLocks noGrp="1"/>
          </p:cNvSpPr>
          <p:nvPr>
            <p:ph type="dt" sz="half" idx="10"/>
          </p:nvPr>
        </p:nvSpPr>
        <p:spPr/>
        <p:txBody>
          <a:bodyPr/>
          <a:lstStyle/>
          <a:p>
            <a:fld id="{D208048B-57AF-4F53-BC84-8E0A1033FBEC}" type="datetimeFigureOut">
              <a:rPr lang="en-US" smtClean="0"/>
              <a:t>11/11/2025</a:t>
            </a:fld>
            <a:endParaRPr lang="en-US"/>
          </a:p>
        </p:txBody>
      </p:sp>
      <p:sp>
        <p:nvSpPr>
          <p:cNvPr id="5" name="Footer Placeholder 4">
            <a:extLst>
              <a:ext uri="{FF2B5EF4-FFF2-40B4-BE49-F238E27FC236}">
                <a16:creationId xmlns:a16="http://schemas.microsoft.com/office/drawing/2014/main" id="{0D5EBBA9-C52F-4628-AE0D-DCD1772F916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C5BAC57-F8E1-4B54-A111-CB53B32031AB}"/>
              </a:ext>
            </a:extLst>
          </p:cNvPr>
          <p:cNvSpPr>
            <a:spLocks noGrp="1"/>
          </p:cNvSpPr>
          <p:nvPr>
            <p:ph type="sldNum" sz="quarter" idx="12"/>
          </p:nvPr>
        </p:nvSpPr>
        <p:spPr/>
        <p:txBody>
          <a:bodyPr/>
          <a:lstStyle/>
          <a:p>
            <a:fld id="{BD8A8A1B-4E1E-43EF-8A39-7D4A3879B941}" type="slidenum">
              <a:rPr lang="en-US" smtClean="0"/>
              <a:t>‹#›</a:t>
            </a:fld>
            <a:endParaRPr lang="en-US"/>
          </a:p>
        </p:txBody>
      </p:sp>
    </p:spTree>
    <p:extLst>
      <p:ext uri="{BB962C8B-B14F-4D97-AF65-F5344CB8AC3E}">
        <p14:creationId xmlns:p14="http://schemas.microsoft.com/office/powerpoint/2010/main" val="201769397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4A5B40-C529-41A6-8D06-07AF9430A809}"/>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7BB5A354-E2A8-4A91-9D7A-36D9E0915CCF}"/>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45D3944-2E3D-42BC-B83D-7630699D48C5}"/>
              </a:ext>
            </a:extLst>
          </p:cNvPr>
          <p:cNvSpPr>
            <a:spLocks noGrp="1"/>
          </p:cNvSpPr>
          <p:nvPr>
            <p:ph type="dt" sz="half" idx="10"/>
          </p:nvPr>
        </p:nvSpPr>
        <p:spPr/>
        <p:txBody>
          <a:bodyPr/>
          <a:lstStyle/>
          <a:p>
            <a:fld id="{D208048B-57AF-4F53-BC84-8E0A1033FBEC}" type="datetimeFigureOut">
              <a:rPr lang="en-US" smtClean="0"/>
              <a:t>11/11/2025</a:t>
            </a:fld>
            <a:endParaRPr lang="en-US"/>
          </a:p>
        </p:txBody>
      </p:sp>
      <p:sp>
        <p:nvSpPr>
          <p:cNvPr id="5" name="Footer Placeholder 4">
            <a:extLst>
              <a:ext uri="{FF2B5EF4-FFF2-40B4-BE49-F238E27FC236}">
                <a16:creationId xmlns:a16="http://schemas.microsoft.com/office/drawing/2014/main" id="{F2FC57FA-204E-4A7A-BAE2-DF17BB0FFB8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8BDA36D-49FF-495A-8E25-4CCC98E39032}"/>
              </a:ext>
            </a:extLst>
          </p:cNvPr>
          <p:cNvSpPr>
            <a:spLocks noGrp="1"/>
          </p:cNvSpPr>
          <p:nvPr>
            <p:ph type="sldNum" sz="quarter" idx="12"/>
          </p:nvPr>
        </p:nvSpPr>
        <p:spPr/>
        <p:txBody>
          <a:bodyPr/>
          <a:lstStyle/>
          <a:p>
            <a:fld id="{BD8A8A1B-4E1E-43EF-8A39-7D4A3879B941}" type="slidenum">
              <a:rPr lang="en-US" smtClean="0"/>
              <a:t>‹#›</a:t>
            </a:fld>
            <a:endParaRPr lang="en-US"/>
          </a:p>
        </p:txBody>
      </p:sp>
    </p:spTree>
    <p:extLst>
      <p:ext uri="{BB962C8B-B14F-4D97-AF65-F5344CB8AC3E}">
        <p14:creationId xmlns:p14="http://schemas.microsoft.com/office/powerpoint/2010/main" val="140658486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useBgFill="1">
        <p:nvSpPr>
          <p:cNvPr id="16" name="Rectangle 15">
            <a:extLst>
              <a:ext uri="{FF2B5EF4-FFF2-40B4-BE49-F238E27FC236}">
                <a16:creationId xmlns:a16="http://schemas.microsoft.com/office/drawing/2014/main" id="{544ECD05-4E94-4A60-8FDA-700BF100B0BA}"/>
              </a:ext>
              <a:ext uri="{C183D7F6-B498-43B3-948B-1728B52AA6E4}">
                <adec:decorative xmlns:adec="http://schemas.microsoft.com/office/drawing/2017/decorative" val="1"/>
              </a:ext>
            </a:extLst>
          </p:cNvPr>
          <p:cNvSpPr/>
          <p:nvPr/>
        </p:nvSpPr>
        <p:spPr>
          <a:xfrm>
            <a:off x="0" y="0"/>
            <a:ext cx="12188952" cy="6858000"/>
          </a:xfrm>
          <a:prstGeom prst="rect">
            <a:avLst/>
          </a:prstGeom>
          <a:ln w="9525" cap="flat">
            <a:noFill/>
            <a:prstDash val="solid"/>
            <a:miter/>
          </a:ln>
        </p:spPr>
        <p:txBody>
          <a:bodyPr rtlCol="0" anchor="ctr"/>
          <a:lstStyle/>
          <a:p>
            <a:endParaRPr lang="en-US">
              <a:solidFill>
                <a:schemeClr val="tx1"/>
              </a:solidFill>
            </a:endParaRPr>
          </a:p>
        </p:txBody>
      </p:sp>
      <p:sp>
        <p:nvSpPr>
          <p:cNvPr id="18" name="Color Fill">
            <a:extLst>
              <a:ext uri="{FF2B5EF4-FFF2-40B4-BE49-F238E27FC236}">
                <a16:creationId xmlns:a16="http://schemas.microsoft.com/office/drawing/2014/main" id="{8BCB0EB2-4067-418C-9465-9D4C71240E0B}"/>
              </a:ext>
              <a:ext uri="{C183D7F6-B498-43B3-948B-1728B52AA6E4}">
                <adec:decorative xmlns:adec="http://schemas.microsoft.com/office/drawing/2017/decorative" val="1"/>
              </a:ext>
            </a:extLst>
          </p:cNvPr>
          <p:cNvSpPr/>
          <p:nvPr/>
        </p:nvSpPr>
        <p:spPr>
          <a:xfrm>
            <a:off x="0" y="0"/>
            <a:ext cx="12188952" cy="6858000"/>
          </a:xfrm>
          <a:prstGeom prst="rect">
            <a:avLst/>
          </a:prstGeom>
          <a:solidFill>
            <a:schemeClr val="bg2">
              <a:lumMod val="75000"/>
              <a:lumOff val="25000"/>
              <a:alpha val="40000"/>
            </a:schemeClr>
          </a:solidFill>
          <a:ln w="9525" cap="flat">
            <a:noFill/>
            <a:prstDash val="solid"/>
            <a:miter/>
          </a:ln>
        </p:spPr>
        <p:txBody>
          <a:bodyPr rtlCol="0" anchor="ctr"/>
          <a:lstStyle/>
          <a:p>
            <a:endParaRPr lang="en-US" dirty="0">
              <a:solidFill>
                <a:schemeClr val="bg2">
                  <a:lumMod val="75000"/>
                  <a:lumOff val="25000"/>
                </a:schemeClr>
              </a:solidFill>
            </a:endParaRPr>
          </a:p>
        </p:txBody>
      </p:sp>
      <p:grpSp>
        <p:nvGrpSpPr>
          <p:cNvPr id="8" name="Group 7">
            <a:extLst>
              <a:ext uri="{FF2B5EF4-FFF2-40B4-BE49-F238E27FC236}">
                <a16:creationId xmlns:a16="http://schemas.microsoft.com/office/drawing/2014/main" id="{04E37999-41E7-446D-8C53-B904C3CE87A5}"/>
              </a:ext>
              <a:ext uri="{C183D7F6-B498-43B3-948B-1728B52AA6E4}">
                <adec:decorative xmlns:adec="http://schemas.microsoft.com/office/drawing/2017/decorative" val="1"/>
              </a:ext>
            </a:extLst>
          </p:cNvPr>
          <p:cNvGrpSpPr/>
          <p:nvPr/>
        </p:nvGrpSpPr>
        <p:grpSpPr>
          <a:xfrm>
            <a:off x="10300855" y="0"/>
            <a:ext cx="1891145" cy="5600700"/>
            <a:chOff x="10300855" y="0"/>
            <a:chExt cx="1891145" cy="5600700"/>
          </a:xfrm>
        </p:grpSpPr>
        <p:sp>
          <p:nvSpPr>
            <p:cNvPr id="9" name="Oval 8">
              <a:extLst>
                <a:ext uri="{FF2B5EF4-FFF2-40B4-BE49-F238E27FC236}">
                  <a16:creationId xmlns:a16="http://schemas.microsoft.com/office/drawing/2014/main" id="{438A90E8-87F8-4150-B5EB-E19C8A01AFB9}"/>
                </a:ext>
              </a:extLst>
            </p:cNvPr>
            <p:cNvSpPr/>
            <p:nvPr/>
          </p:nvSpPr>
          <p:spPr>
            <a:xfrm>
              <a:off x="11783194" y="2943021"/>
              <a:ext cx="246527" cy="246527"/>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10" name="Graphic 9">
              <a:extLst>
                <a:ext uri="{FF2B5EF4-FFF2-40B4-BE49-F238E27FC236}">
                  <a16:creationId xmlns:a16="http://schemas.microsoft.com/office/drawing/2014/main" id="{724DCA1C-A8E8-4F90-8FAE-85B1426C108A}"/>
                </a:ext>
              </a:extLst>
            </p:cNvPr>
            <p:cNvSpPr/>
            <p:nvPr/>
          </p:nvSpPr>
          <p:spPr>
            <a:xfrm>
              <a:off x="10330568" y="2199078"/>
              <a:ext cx="1195288" cy="1195289"/>
            </a:xfrm>
            <a:custGeom>
              <a:avLst/>
              <a:gdLst>
                <a:gd name="connsiteX0" fmla="*/ 6861546 w 6861545"/>
                <a:gd name="connsiteY0" fmla="*/ 6861546 h 6861545"/>
                <a:gd name="connsiteX1" fmla="*/ 3435812 w 6861545"/>
                <a:gd name="connsiteY1" fmla="*/ 6861546 h 6861545"/>
                <a:gd name="connsiteX2" fmla="*/ 0 w 6861545"/>
                <a:gd name="connsiteY2" fmla="*/ 3425734 h 6861545"/>
                <a:gd name="connsiteX3" fmla="*/ 0 w 6861545"/>
                <a:gd name="connsiteY3" fmla="*/ 0 h 6861545"/>
                <a:gd name="connsiteX4" fmla="*/ 3425734 w 6861545"/>
                <a:gd name="connsiteY4" fmla="*/ 0 h 6861545"/>
                <a:gd name="connsiteX5" fmla="*/ 6861546 w 6861545"/>
                <a:gd name="connsiteY5" fmla="*/ 3435812 h 6861545"/>
                <a:gd name="connsiteX6" fmla="*/ 6861546 w 6861545"/>
                <a:gd name="connsiteY6" fmla="*/ 6861546 h 68615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861545" h="6861545">
                  <a:moveTo>
                    <a:pt x="6861546" y="6861546"/>
                  </a:moveTo>
                  <a:lnTo>
                    <a:pt x="3435812" y="6861546"/>
                  </a:lnTo>
                  <a:cubicBezTo>
                    <a:pt x="1538245" y="6861546"/>
                    <a:pt x="0" y="5323301"/>
                    <a:pt x="0" y="3425734"/>
                  </a:cubicBezTo>
                  <a:lnTo>
                    <a:pt x="0" y="0"/>
                  </a:lnTo>
                  <a:lnTo>
                    <a:pt x="3425734" y="0"/>
                  </a:lnTo>
                  <a:cubicBezTo>
                    <a:pt x="5323301" y="0"/>
                    <a:pt x="6861546" y="1538245"/>
                    <a:pt x="6861546" y="3435812"/>
                  </a:cubicBezTo>
                  <a:lnTo>
                    <a:pt x="6861546" y="6861546"/>
                  </a:lnTo>
                  <a:close/>
                </a:path>
              </a:pathLst>
            </a:custGeom>
            <a:solidFill>
              <a:schemeClr val="accent1">
                <a:lumMod val="75000"/>
                <a:alpha val="65000"/>
              </a:schemeClr>
            </a:solidFill>
            <a:ln w="9331" cap="flat">
              <a:noFill/>
              <a:prstDash val="solid"/>
              <a:miter/>
            </a:ln>
          </p:spPr>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lvl="0"/>
              <a:endParaRPr lang="en-US" dirty="0"/>
            </a:p>
          </p:txBody>
        </p:sp>
        <p:sp>
          <p:nvSpPr>
            <p:cNvPr id="11" name="Freeform: Shape 10">
              <a:extLst>
                <a:ext uri="{FF2B5EF4-FFF2-40B4-BE49-F238E27FC236}">
                  <a16:creationId xmlns:a16="http://schemas.microsoft.com/office/drawing/2014/main" id="{158D6291-6756-44E3-9FCE-0B2ECA5EE664}"/>
                </a:ext>
              </a:extLst>
            </p:cNvPr>
            <p:cNvSpPr/>
            <p:nvPr/>
          </p:nvSpPr>
          <p:spPr>
            <a:xfrm flipV="1">
              <a:off x="11151383" y="4336822"/>
              <a:ext cx="1040617" cy="1263878"/>
            </a:xfrm>
            <a:custGeom>
              <a:avLst/>
              <a:gdLst>
                <a:gd name="connsiteX0" fmla="*/ 1087069 w 1119832"/>
                <a:gd name="connsiteY0" fmla="*/ 1138 h 1360088"/>
                <a:gd name="connsiteX1" fmla="*/ 1119832 w 1119832"/>
                <a:gd name="connsiteY1" fmla="*/ 3278 h 1360088"/>
                <a:gd name="connsiteX2" fmla="*/ 1119832 w 1119832"/>
                <a:gd name="connsiteY2" fmla="*/ 1097964 h 1360088"/>
                <a:gd name="connsiteX3" fmla="*/ 1109686 w 1119832"/>
                <a:gd name="connsiteY3" fmla="*/ 1109686 h 1360088"/>
                <a:gd name="connsiteX4" fmla="*/ 25249 w 1119832"/>
                <a:gd name="connsiteY4" fmla="*/ 1334840 h 1360088"/>
                <a:gd name="connsiteX5" fmla="*/ 250404 w 1119832"/>
                <a:gd name="connsiteY5" fmla="*/ 250404 h 1360088"/>
                <a:gd name="connsiteX6" fmla="*/ 1087069 w 1119832"/>
                <a:gd name="connsiteY6" fmla="*/ 1138 h 13600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119832" h="1360088">
                  <a:moveTo>
                    <a:pt x="1087069" y="1138"/>
                  </a:moveTo>
                  <a:lnTo>
                    <a:pt x="1119832" y="3278"/>
                  </a:lnTo>
                  <a:lnTo>
                    <a:pt x="1119832" y="1097964"/>
                  </a:lnTo>
                  <a:lnTo>
                    <a:pt x="1109686" y="1109686"/>
                  </a:lnTo>
                  <a:cubicBezTo>
                    <a:pt x="748058" y="1471314"/>
                    <a:pt x="25249" y="1334840"/>
                    <a:pt x="25249" y="1334840"/>
                  </a:cubicBezTo>
                  <a:cubicBezTo>
                    <a:pt x="25249" y="1334840"/>
                    <a:pt x="-111224" y="612032"/>
                    <a:pt x="250404" y="250404"/>
                  </a:cubicBezTo>
                  <a:cubicBezTo>
                    <a:pt x="476422" y="24386"/>
                    <a:pt x="843525" y="-7060"/>
                    <a:pt x="1087069" y="1138"/>
                  </a:cubicBezTo>
                  <a:close/>
                </a:path>
              </a:pathLst>
            </a:custGeom>
            <a:pattFill prst="pct5">
              <a:fgClr>
                <a:schemeClr val="accent4">
                  <a:lumMod val="60000"/>
                  <a:lumOff val="40000"/>
                </a:schemeClr>
              </a:fgClr>
              <a:bgClr>
                <a:schemeClr val="accent1">
                  <a:lumMod val="75000"/>
                </a:schemeClr>
              </a:bgClr>
            </a:pattFill>
            <a:ln w="9525" cap="flat">
              <a:noFill/>
              <a:prstDash val="solid"/>
              <a:miter/>
            </a:ln>
          </p:spPr>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lvl="0"/>
              <a:endParaRPr lang="en-US" dirty="0"/>
            </a:p>
          </p:txBody>
        </p:sp>
        <p:sp>
          <p:nvSpPr>
            <p:cNvPr id="12" name="Freeform: Shape 11">
              <a:extLst>
                <a:ext uri="{FF2B5EF4-FFF2-40B4-BE49-F238E27FC236}">
                  <a16:creationId xmlns:a16="http://schemas.microsoft.com/office/drawing/2014/main" id="{C37CA96E-9DD9-4172-B63B-50DF43B576DA}"/>
                </a:ext>
                <a:ext uri="{C183D7F6-B498-43B3-948B-1728B52AA6E4}">
                  <adec:decorative xmlns:adec="http://schemas.microsoft.com/office/drawing/2017/decorative" val="1"/>
                </a:ext>
              </a:extLst>
            </p:cNvPr>
            <p:cNvSpPr/>
            <p:nvPr/>
          </p:nvSpPr>
          <p:spPr>
            <a:xfrm>
              <a:off x="11638492" y="2767655"/>
              <a:ext cx="553508" cy="1567713"/>
            </a:xfrm>
            <a:custGeom>
              <a:avLst/>
              <a:gdLst>
                <a:gd name="connsiteX0" fmla="*/ 612019 w 612019"/>
                <a:gd name="connsiteY0" fmla="*/ 0 h 1733435"/>
                <a:gd name="connsiteX1" fmla="*/ 612019 w 612019"/>
                <a:gd name="connsiteY1" fmla="*/ 1733435 h 1733435"/>
                <a:gd name="connsiteX2" fmla="*/ 180103 w 612019"/>
                <a:gd name="connsiteY2" fmla="*/ 1301519 h 1733435"/>
                <a:gd name="connsiteX3" fmla="*/ 180103 w 612019"/>
                <a:gd name="connsiteY3" fmla="*/ 431916 h 1733435"/>
              </a:gdLst>
              <a:ahLst/>
              <a:cxnLst>
                <a:cxn ang="0">
                  <a:pos x="connsiteX0" y="connsiteY0"/>
                </a:cxn>
                <a:cxn ang="0">
                  <a:pos x="connsiteX1" y="connsiteY1"/>
                </a:cxn>
                <a:cxn ang="0">
                  <a:pos x="connsiteX2" y="connsiteY2"/>
                </a:cxn>
                <a:cxn ang="0">
                  <a:pos x="connsiteX3" y="connsiteY3"/>
                </a:cxn>
              </a:cxnLst>
              <a:rect l="l" t="t" r="r" b="b"/>
              <a:pathLst>
                <a:path w="612019" h="1733435">
                  <a:moveTo>
                    <a:pt x="612019" y="0"/>
                  </a:moveTo>
                  <a:lnTo>
                    <a:pt x="612019" y="1733435"/>
                  </a:lnTo>
                  <a:lnTo>
                    <a:pt x="180103" y="1301519"/>
                  </a:lnTo>
                  <a:cubicBezTo>
                    <a:pt x="-60034" y="1061382"/>
                    <a:pt x="-60034" y="672053"/>
                    <a:pt x="180103" y="431916"/>
                  </a:cubicBezTo>
                  <a:close/>
                </a:path>
              </a:pathLst>
            </a:custGeom>
            <a:solidFill>
              <a:schemeClr val="accent1">
                <a:lumMod val="60000"/>
                <a:lumOff val="40000"/>
                <a:alpha val="60000"/>
              </a:schemeClr>
            </a:solidFill>
            <a:ln w="9331" cap="flat">
              <a:noFill/>
              <a:prstDash val="solid"/>
              <a:miter/>
            </a:ln>
          </p:spPr>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lvl="0"/>
              <a:endParaRPr lang="en-US" dirty="0"/>
            </a:p>
          </p:txBody>
        </p:sp>
        <p:sp>
          <p:nvSpPr>
            <p:cNvPr id="13" name="Graphic 9">
              <a:extLst>
                <a:ext uri="{FF2B5EF4-FFF2-40B4-BE49-F238E27FC236}">
                  <a16:creationId xmlns:a16="http://schemas.microsoft.com/office/drawing/2014/main" id="{B335AFFE-BF3D-491C-8255-692B9DAC6775}"/>
                </a:ext>
              </a:extLst>
            </p:cNvPr>
            <p:cNvSpPr/>
            <p:nvPr/>
          </p:nvSpPr>
          <p:spPr>
            <a:xfrm flipH="1">
              <a:off x="10300855" y="0"/>
              <a:ext cx="1891145" cy="1891145"/>
            </a:xfrm>
            <a:custGeom>
              <a:avLst/>
              <a:gdLst>
                <a:gd name="connsiteX0" fmla="*/ 6861546 w 6861545"/>
                <a:gd name="connsiteY0" fmla="*/ 6861546 h 6861545"/>
                <a:gd name="connsiteX1" fmla="*/ 3435812 w 6861545"/>
                <a:gd name="connsiteY1" fmla="*/ 6861546 h 6861545"/>
                <a:gd name="connsiteX2" fmla="*/ 0 w 6861545"/>
                <a:gd name="connsiteY2" fmla="*/ 3425734 h 6861545"/>
                <a:gd name="connsiteX3" fmla="*/ 0 w 6861545"/>
                <a:gd name="connsiteY3" fmla="*/ 0 h 6861545"/>
                <a:gd name="connsiteX4" fmla="*/ 3425734 w 6861545"/>
                <a:gd name="connsiteY4" fmla="*/ 0 h 6861545"/>
                <a:gd name="connsiteX5" fmla="*/ 6861546 w 6861545"/>
                <a:gd name="connsiteY5" fmla="*/ 3435812 h 6861545"/>
                <a:gd name="connsiteX6" fmla="*/ 6861546 w 6861545"/>
                <a:gd name="connsiteY6" fmla="*/ 6861546 h 68615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861545" h="6861545">
                  <a:moveTo>
                    <a:pt x="6861546" y="6861546"/>
                  </a:moveTo>
                  <a:lnTo>
                    <a:pt x="3435812" y="6861546"/>
                  </a:lnTo>
                  <a:cubicBezTo>
                    <a:pt x="1538245" y="6861546"/>
                    <a:pt x="0" y="5323301"/>
                    <a:pt x="0" y="3425734"/>
                  </a:cubicBezTo>
                  <a:lnTo>
                    <a:pt x="0" y="0"/>
                  </a:lnTo>
                  <a:lnTo>
                    <a:pt x="3425734" y="0"/>
                  </a:lnTo>
                  <a:cubicBezTo>
                    <a:pt x="5323301" y="0"/>
                    <a:pt x="6861546" y="1538245"/>
                    <a:pt x="6861546" y="3435812"/>
                  </a:cubicBezTo>
                  <a:lnTo>
                    <a:pt x="6861546" y="6861546"/>
                  </a:lnTo>
                  <a:close/>
                </a:path>
              </a:pathLst>
            </a:custGeom>
            <a:solidFill>
              <a:schemeClr val="accent1">
                <a:alpha val="60000"/>
              </a:schemeClr>
            </a:solidFill>
            <a:ln w="9331" cap="flat">
              <a:noFill/>
              <a:prstDash val="solid"/>
              <a:miter/>
            </a:ln>
          </p:spPr>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dirty="0"/>
            </a:p>
          </p:txBody>
        </p:sp>
        <p:sp>
          <p:nvSpPr>
            <p:cNvPr id="14" name="Graphic 9">
              <a:extLst>
                <a:ext uri="{FF2B5EF4-FFF2-40B4-BE49-F238E27FC236}">
                  <a16:creationId xmlns:a16="http://schemas.microsoft.com/office/drawing/2014/main" id="{AA052AAF-7A7C-4EDB-AE2C-FCA3A756C4E5}"/>
                </a:ext>
              </a:extLst>
            </p:cNvPr>
            <p:cNvSpPr/>
            <p:nvPr/>
          </p:nvSpPr>
          <p:spPr>
            <a:xfrm flipH="1">
              <a:off x="10424367" y="122795"/>
              <a:ext cx="1644119" cy="1644119"/>
            </a:xfrm>
            <a:custGeom>
              <a:avLst/>
              <a:gdLst>
                <a:gd name="connsiteX0" fmla="*/ 6861546 w 6861545"/>
                <a:gd name="connsiteY0" fmla="*/ 6861546 h 6861545"/>
                <a:gd name="connsiteX1" fmla="*/ 3435812 w 6861545"/>
                <a:gd name="connsiteY1" fmla="*/ 6861546 h 6861545"/>
                <a:gd name="connsiteX2" fmla="*/ 0 w 6861545"/>
                <a:gd name="connsiteY2" fmla="*/ 3425734 h 6861545"/>
                <a:gd name="connsiteX3" fmla="*/ 0 w 6861545"/>
                <a:gd name="connsiteY3" fmla="*/ 0 h 6861545"/>
                <a:gd name="connsiteX4" fmla="*/ 3425734 w 6861545"/>
                <a:gd name="connsiteY4" fmla="*/ 0 h 6861545"/>
                <a:gd name="connsiteX5" fmla="*/ 6861546 w 6861545"/>
                <a:gd name="connsiteY5" fmla="*/ 3435812 h 6861545"/>
                <a:gd name="connsiteX6" fmla="*/ 6861546 w 6861545"/>
                <a:gd name="connsiteY6" fmla="*/ 6861546 h 68615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861545" h="6861545">
                  <a:moveTo>
                    <a:pt x="6861546" y="6861546"/>
                  </a:moveTo>
                  <a:lnTo>
                    <a:pt x="3435812" y="6861546"/>
                  </a:lnTo>
                  <a:cubicBezTo>
                    <a:pt x="1538245" y="6861546"/>
                    <a:pt x="0" y="5323301"/>
                    <a:pt x="0" y="3425734"/>
                  </a:cubicBezTo>
                  <a:lnTo>
                    <a:pt x="0" y="0"/>
                  </a:lnTo>
                  <a:lnTo>
                    <a:pt x="3425734" y="0"/>
                  </a:lnTo>
                  <a:cubicBezTo>
                    <a:pt x="5323301" y="0"/>
                    <a:pt x="6861546" y="1538245"/>
                    <a:pt x="6861546" y="3435812"/>
                  </a:cubicBezTo>
                  <a:lnTo>
                    <a:pt x="6861546" y="6861546"/>
                  </a:lnTo>
                  <a:close/>
                </a:path>
              </a:pathLst>
            </a:custGeom>
            <a:pattFill prst="pct5">
              <a:fgClr>
                <a:schemeClr val="accent4">
                  <a:lumMod val="60000"/>
                  <a:lumOff val="40000"/>
                </a:schemeClr>
              </a:fgClr>
              <a:bgClr>
                <a:schemeClr val="accent1">
                  <a:lumMod val="75000"/>
                </a:schemeClr>
              </a:bgClr>
            </a:pattFill>
            <a:ln w="9525" cap="flat">
              <a:noFill/>
              <a:prstDash val="solid"/>
              <a:miter/>
            </a:ln>
          </p:spPr>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dirty="0"/>
            </a:p>
          </p:txBody>
        </p:sp>
      </p:grpSp>
      <p:sp>
        <p:nvSpPr>
          <p:cNvPr id="20" name="Texture">
            <a:extLst>
              <a:ext uri="{FF2B5EF4-FFF2-40B4-BE49-F238E27FC236}">
                <a16:creationId xmlns:a16="http://schemas.microsoft.com/office/drawing/2014/main" id="{31F99E9D-6528-47AC-B178-7032D0E17DF8}"/>
              </a:ext>
              <a:ext uri="{C183D7F6-B498-43B3-948B-1728B52AA6E4}">
                <adec:decorative xmlns:adec="http://schemas.microsoft.com/office/drawing/2017/decorative" val="1"/>
              </a:ext>
            </a:extLst>
          </p:cNvPr>
          <p:cNvSpPr/>
          <p:nvPr/>
        </p:nvSpPr>
        <p:spPr>
          <a:xfrm>
            <a:off x="3048" y="0"/>
            <a:ext cx="12188952" cy="6858000"/>
          </a:xfrm>
          <a:prstGeom prst="rect">
            <a:avLst/>
          </a:prstGeom>
          <a:blipFill dpi="0" rotWithShape="1">
            <a:blip r:embed="rId2">
              <a:alphaModFix amt="6000"/>
            </a:blip>
            <a:srcRect/>
            <a:tile tx="0" ty="0" sx="100000" sy="100000" flip="none" algn="tl"/>
          </a:blipFill>
          <a:ln w="9525" cap="flat">
            <a:noFill/>
            <a:prstDash val="solid"/>
            <a:miter/>
          </a:ln>
        </p:spPr>
        <p:txBody>
          <a:bodyPr rtlCol="0" anchor="ctr"/>
          <a:lstStyle/>
          <a:p>
            <a:endParaRPr lang="en-US" dirty="0"/>
          </a:p>
        </p:txBody>
      </p:sp>
      <p:sp>
        <p:nvSpPr>
          <p:cNvPr id="2" name="Vertical Title 1">
            <a:extLst>
              <a:ext uri="{FF2B5EF4-FFF2-40B4-BE49-F238E27FC236}">
                <a16:creationId xmlns:a16="http://schemas.microsoft.com/office/drawing/2014/main" id="{834DD302-622D-4E42-BD6F-FAAA98B3728C}"/>
              </a:ext>
            </a:extLst>
          </p:cNvPr>
          <p:cNvSpPr>
            <a:spLocks noGrp="1"/>
          </p:cNvSpPr>
          <p:nvPr>
            <p:ph type="title" orient="vert"/>
          </p:nvPr>
        </p:nvSpPr>
        <p:spPr>
          <a:xfrm>
            <a:off x="7306311" y="668049"/>
            <a:ext cx="2628900" cy="5508913"/>
          </a:xfrm>
        </p:spPr>
        <p:txBody>
          <a:bodyPr vert="eaVert"/>
          <a:lstStyle/>
          <a:p>
            <a:r>
              <a:rPr lang="en-US"/>
              <a:t>Click to edit Master title style</a:t>
            </a:r>
            <a:endParaRPr lang="en-US" dirty="0"/>
          </a:p>
        </p:txBody>
      </p:sp>
      <p:sp>
        <p:nvSpPr>
          <p:cNvPr id="3" name="Vertical Text Placeholder 2">
            <a:extLst>
              <a:ext uri="{FF2B5EF4-FFF2-40B4-BE49-F238E27FC236}">
                <a16:creationId xmlns:a16="http://schemas.microsoft.com/office/drawing/2014/main" id="{4C70D9F5-C907-405F-BE11-571C61745EC6}"/>
              </a:ext>
            </a:extLst>
          </p:cNvPr>
          <p:cNvSpPr>
            <a:spLocks noGrp="1"/>
          </p:cNvSpPr>
          <p:nvPr>
            <p:ph type="body" orient="vert" idx="1"/>
          </p:nvPr>
        </p:nvSpPr>
        <p:spPr>
          <a:xfrm>
            <a:off x="457200" y="668049"/>
            <a:ext cx="6689098" cy="550891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EDCFD860-3FBD-4FE7-A9FD-1D4A4D10AABF}"/>
              </a:ext>
            </a:extLst>
          </p:cNvPr>
          <p:cNvSpPr>
            <a:spLocks noGrp="1"/>
          </p:cNvSpPr>
          <p:nvPr>
            <p:ph type="dt" sz="half" idx="10"/>
          </p:nvPr>
        </p:nvSpPr>
        <p:spPr/>
        <p:txBody>
          <a:bodyPr/>
          <a:lstStyle/>
          <a:p>
            <a:fld id="{D208048B-57AF-4F53-BC84-8E0A1033FBEC}" type="datetimeFigureOut">
              <a:rPr lang="en-US" smtClean="0"/>
              <a:t>11/11/2025</a:t>
            </a:fld>
            <a:endParaRPr lang="en-US"/>
          </a:p>
        </p:txBody>
      </p:sp>
      <p:sp>
        <p:nvSpPr>
          <p:cNvPr id="5" name="Footer Placeholder 4">
            <a:extLst>
              <a:ext uri="{FF2B5EF4-FFF2-40B4-BE49-F238E27FC236}">
                <a16:creationId xmlns:a16="http://schemas.microsoft.com/office/drawing/2014/main" id="{560A367B-81B3-4BD3-9C95-18EC0710A26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47D8E54-346D-4D66-BF99-96DA43F80DF8}"/>
              </a:ext>
            </a:extLst>
          </p:cNvPr>
          <p:cNvSpPr>
            <a:spLocks noGrp="1"/>
          </p:cNvSpPr>
          <p:nvPr>
            <p:ph type="sldNum" sz="quarter" idx="12"/>
          </p:nvPr>
        </p:nvSpPr>
        <p:spPr/>
        <p:txBody>
          <a:bodyPr/>
          <a:lstStyle/>
          <a:p>
            <a:fld id="{BD8A8A1B-4E1E-43EF-8A39-7D4A3879B941}" type="slidenum">
              <a:rPr lang="en-US" smtClean="0"/>
              <a:t>‹#›</a:t>
            </a:fld>
            <a:endParaRPr lang="en-US"/>
          </a:p>
        </p:txBody>
      </p:sp>
    </p:spTree>
    <p:extLst>
      <p:ext uri="{BB962C8B-B14F-4D97-AF65-F5344CB8AC3E}">
        <p14:creationId xmlns:p14="http://schemas.microsoft.com/office/powerpoint/2010/main" val="18483215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EA2C84-1247-4534-81D1-136C3E1EBB0D}"/>
              </a:ext>
            </a:extLst>
          </p:cNvPr>
          <p:cNvSpPr>
            <a:spLocks noGrp="1"/>
          </p:cNvSpPr>
          <p:nvPr>
            <p:ph type="title"/>
          </p:nvPr>
        </p:nvSpPr>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5048D490-CEA6-4844-A537-F749658D3774}"/>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31DAEFC9-887F-4E73-9938-6032D52864AA}"/>
              </a:ext>
            </a:extLst>
          </p:cNvPr>
          <p:cNvSpPr>
            <a:spLocks noGrp="1"/>
          </p:cNvSpPr>
          <p:nvPr>
            <p:ph type="dt" sz="half" idx="10"/>
          </p:nvPr>
        </p:nvSpPr>
        <p:spPr/>
        <p:txBody>
          <a:bodyPr/>
          <a:lstStyle/>
          <a:p>
            <a:fld id="{D208048B-57AF-4F53-BC84-8E0A1033FBEC}" type="datetimeFigureOut">
              <a:rPr lang="en-US" smtClean="0"/>
              <a:t>11/11/2025</a:t>
            </a:fld>
            <a:endParaRPr lang="en-US"/>
          </a:p>
        </p:txBody>
      </p:sp>
      <p:sp>
        <p:nvSpPr>
          <p:cNvPr id="5" name="Footer Placeholder 4">
            <a:extLst>
              <a:ext uri="{FF2B5EF4-FFF2-40B4-BE49-F238E27FC236}">
                <a16:creationId xmlns:a16="http://schemas.microsoft.com/office/drawing/2014/main" id="{ABFCF0CF-134A-404E-A177-9FAAA039F86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6A1B0DC-2D2C-408B-A577-904A2385C0AA}"/>
              </a:ext>
            </a:extLst>
          </p:cNvPr>
          <p:cNvSpPr>
            <a:spLocks noGrp="1"/>
          </p:cNvSpPr>
          <p:nvPr>
            <p:ph type="sldNum" sz="quarter" idx="12"/>
          </p:nvPr>
        </p:nvSpPr>
        <p:spPr/>
        <p:txBody>
          <a:bodyPr/>
          <a:lstStyle/>
          <a:p>
            <a:fld id="{BD8A8A1B-4E1E-43EF-8A39-7D4A3879B941}" type="slidenum">
              <a:rPr lang="en-US" smtClean="0"/>
              <a:t>‹#›</a:t>
            </a:fld>
            <a:endParaRPr lang="en-US"/>
          </a:p>
        </p:txBody>
      </p:sp>
    </p:spTree>
    <p:extLst>
      <p:ext uri="{BB962C8B-B14F-4D97-AF65-F5344CB8AC3E}">
        <p14:creationId xmlns:p14="http://schemas.microsoft.com/office/powerpoint/2010/main" val="21450698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B55431-EF88-4771-9699-27EF70A55112}"/>
              </a:ext>
            </a:extLst>
          </p:cNvPr>
          <p:cNvSpPr>
            <a:spLocks noGrp="1"/>
          </p:cNvSpPr>
          <p:nvPr>
            <p:ph type="title"/>
          </p:nvPr>
        </p:nvSpPr>
        <p:spPr>
          <a:xfrm>
            <a:off x="457200" y="668050"/>
            <a:ext cx="7673389" cy="3816588"/>
          </a:xfrm>
        </p:spPr>
        <p:txBody>
          <a:bodyPr anchor="b">
            <a:normAutofit/>
          </a:bodyPr>
          <a:lstStyle>
            <a:lvl1pPr>
              <a:defRPr sz="5400"/>
            </a:lvl1p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EDAF57C3-A928-4093-B3FC-ECC2194AE9E9}"/>
              </a:ext>
            </a:extLst>
          </p:cNvPr>
          <p:cNvSpPr>
            <a:spLocks noGrp="1"/>
          </p:cNvSpPr>
          <p:nvPr>
            <p:ph type="body" idx="1"/>
          </p:nvPr>
        </p:nvSpPr>
        <p:spPr>
          <a:xfrm>
            <a:off x="457200" y="4589463"/>
            <a:ext cx="7673389"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E7BFD625-A893-46D3-A518-9E969CB4FE54}"/>
              </a:ext>
            </a:extLst>
          </p:cNvPr>
          <p:cNvSpPr>
            <a:spLocks noGrp="1"/>
          </p:cNvSpPr>
          <p:nvPr>
            <p:ph type="dt" sz="half" idx="10"/>
          </p:nvPr>
        </p:nvSpPr>
        <p:spPr/>
        <p:txBody>
          <a:bodyPr/>
          <a:lstStyle/>
          <a:p>
            <a:fld id="{D208048B-57AF-4F53-BC84-8E0A1033FBEC}" type="datetimeFigureOut">
              <a:rPr lang="en-US" smtClean="0"/>
              <a:t>11/11/2025</a:t>
            </a:fld>
            <a:endParaRPr lang="en-US"/>
          </a:p>
        </p:txBody>
      </p:sp>
      <p:sp>
        <p:nvSpPr>
          <p:cNvPr id="5" name="Footer Placeholder 4">
            <a:extLst>
              <a:ext uri="{FF2B5EF4-FFF2-40B4-BE49-F238E27FC236}">
                <a16:creationId xmlns:a16="http://schemas.microsoft.com/office/drawing/2014/main" id="{FFCAD37A-B380-4B65-9FB9-3FB914120E0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BE773B6-CD13-4451-9BF3-C4102BA5E899}"/>
              </a:ext>
            </a:extLst>
          </p:cNvPr>
          <p:cNvSpPr>
            <a:spLocks noGrp="1"/>
          </p:cNvSpPr>
          <p:nvPr>
            <p:ph type="sldNum" sz="quarter" idx="12"/>
          </p:nvPr>
        </p:nvSpPr>
        <p:spPr/>
        <p:txBody>
          <a:bodyPr/>
          <a:lstStyle/>
          <a:p>
            <a:fld id="{BD8A8A1B-4E1E-43EF-8A39-7D4A3879B941}" type="slidenum">
              <a:rPr lang="en-US" smtClean="0"/>
              <a:t>‹#›</a:t>
            </a:fld>
            <a:endParaRPr lang="en-US"/>
          </a:p>
        </p:txBody>
      </p:sp>
    </p:spTree>
    <p:extLst>
      <p:ext uri="{BB962C8B-B14F-4D97-AF65-F5344CB8AC3E}">
        <p14:creationId xmlns:p14="http://schemas.microsoft.com/office/powerpoint/2010/main" val="24516242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0C1FBD0A-9F7B-4EBB-9982-B55F5F9806C4}"/>
              </a:ext>
              <a:ext uri="{C183D7F6-B498-43B3-948B-1728B52AA6E4}">
                <adec:decorative xmlns:adec="http://schemas.microsoft.com/office/drawing/2017/decorative" val="1"/>
              </a:ext>
            </a:extLst>
          </p:cNvPr>
          <p:cNvSpPr/>
          <p:nvPr/>
        </p:nvSpPr>
        <p:spPr>
          <a:xfrm>
            <a:off x="0" y="0"/>
            <a:ext cx="12188952" cy="6858000"/>
          </a:xfrm>
          <a:prstGeom prst="rect">
            <a:avLst/>
          </a:prstGeom>
          <a:ln w="9525" cap="flat">
            <a:noFill/>
            <a:prstDash val="solid"/>
            <a:miter/>
          </a:ln>
        </p:spPr>
        <p:txBody>
          <a:bodyPr rtlCol="0" anchor="ctr"/>
          <a:lstStyle/>
          <a:p>
            <a:endParaRPr lang="en-US">
              <a:solidFill>
                <a:schemeClr val="tx1"/>
              </a:solidFill>
            </a:endParaRPr>
          </a:p>
        </p:txBody>
      </p:sp>
      <p:sp>
        <p:nvSpPr>
          <p:cNvPr id="11" name="Color Fill">
            <a:extLst>
              <a:ext uri="{FF2B5EF4-FFF2-40B4-BE49-F238E27FC236}">
                <a16:creationId xmlns:a16="http://schemas.microsoft.com/office/drawing/2014/main" id="{88CFF0B8-0BA9-4DD9-B7B2-0655DC8419A8}"/>
              </a:ext>
              <a:ext uri="{C183D7F6-B498-43B3-948B-1728B52AA6E4}">
                <adec:decorative xmlns:adec="http://schemas.microsoft.com/office/drawing/2017/decorative" val="1"/>
              </a:ext>
            </a:extLst>
          </p:cNvPr>
          <p:cNvSpPr/>
          <p:nvPr/>
        </p:nvSpPr>
        <p:spPr>
          <a:xfrm>
            <a:off x="0" y="0"/>
            <a:ext cx="12188952" cy="6858000"/>
          </a:xfrm>
          <a:prstGeom prst="rect">
            <a:avLst/>
          </a:prstGeom>
          <a:solidFill>
            <a:schemeClr val="bg2">
              <a:lumMod val="75000"/>
              <a:lumOff val="25000"/>
              <a:alpha val="40000"/>
            </a:schemeClr>
          </a:solidFill>
          <a:ln w="9525" cap="flat">
            <a:noFill/>
            <a:prstDash val="solid"/>
            <a:miter/>
          </a:ln>
        </p:spPr>
        <p:txBody>
          <a:bodyPr rtlCol="0" anchor="ctr"/>
          <a:lstStyle/>
          <a:p>
            <a:endParaRPr lang="en-US" dirty="0">
              <a:solidFill>
                <a:schemeClr val="bg2">
                  <a:lumMod val="75000"/>
                  <a:lumOff val="25000"/>
                </a:schemeClr>
              </a:solidFill>
            </a:endParaRPr>
          </a:p>
        </p:txBody>
      </p:sp>
      <p:grpSp>
        <p:nvGrpSpPr>
          <p:cNvPr id="14" name="Group 13">
            <a:extLst>
              <a:ext uri="{FF2B5EF4-FFF2-40B4-BE49-F238E27FC236}">
                <a16:creationId xmlns:a16="http://schemas.microsoft.com/office/drawing/2014/main" id="{C77B910E-9B87-4291-987B-6883212CBAEC}"/>
              </a:ext>
              <a:ext uri="{C183D7F6-B498-43B3-948B-1728B52AA6E4}">
                <adec:decorative xmlns:adec="http://schemas.microsoft.com/office/drawing/2017/decorative" val="1"/>
              </a:ext>
            </a:extLst>
          </p:cNvPr>
          <p:cNvGrpSpPr/>
          <p:nvPr/>
        </p:nvGrpSpPr>
        <p:grpSpPr>
          <a:xfrm>
            <a:off x="11151383" y="2767655"/>
            <a:ext cx="1040617" cy="2833045"/>
            <a:chOff x="11151383" y="2767655"/>
            <a:chExt cx="1040617" cy="2833045"/>
          </a:xfrm>
        </p:grpSpPr>
        <p:sp>
          <p:nvSpPr>
            <p:cNvPr id="15" name="Oval 14">
              <a:extLst>
                <a:ext uri="{FF2B5EF4-FFF2-40B4-BE49-F238E27FC236}">
                  <a16:creationId xmlns:a16="http://schemas.microsoft.com/office/drawing/2014/main" id="{05596CF7-55B3-409D-A36C-F5BE9D625628}"/>
                </a:ext>
              </a:extLst>
            </p:cNvPr>
            <p:cNvSpPr/>
            <p:nvPr/>
          </p:nvSpPr>
          <p:spPr>
            <a:xfrm>
              <a:off x="11783194" y="2943021"/>
              <a:ext cx="246527" cy="246527"/>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17" name="Freeform: Shape 16">
              <a:extLst>
                <a:ext uri="{FF2B5EF4-FFF2-40B4-BE49-F238E27FC236}">
                  <a16:creationId xmlns:a16="http://schemas.microsoft.com/office/drawing/2014/main" id="{92245D23-45D8-474C-8A38-633E99962676}"/>
                </a:ext>
              </a:extLst>
            </p:cNvPr>
            <p:cNvSpPr/>
            <p:nvPr/>
          </p:nvSpPr>
          <p:spPr>
            <a:xfrm flipV="1">
              <a:off x="11151383" y="4336822"/>
              <a:ext cx="1040617" cy="1263878"/>
            </a:xfrm>
            <a:custGeom>
              <a:avLst/>
              <a:gdLst>
                <a:gd name="connsiteX0" fmla="*/ 1087069 w 1119832"/>
                <a:gd name="connsiteY0" fmla="*/ 1138 h 1360088"/>
                <a:gd name="connsiteX1" fmla="*/ 1119832 w 1119832"/>
                <a:gd name="connsiteY1" fmla="*/ 3278 h 1360088"/>
                <a:gd name="connsiteX2" fmla="*/ 1119832 w 1119832"/>
                <a:gd name="connsiteY2" fmla="*/ 1097964 h 1360088"/>
                <a:gd name="connsiteX3" fmla="*/ 1109686 w 1119832"/>
                <a:gd name="connsiteY3" fmla="*/ 1109686 h 1360088"/>
                <a:gd name="connsiteX4" fmla="*/ 25249 w 1119832"/>
                <a:gd name="connsiteY4" fmla="*/ 1334840 h 1360088"/>
                <a:gd name="connsiteX5" fmla="*/ 250404 w 1119832"/>
                <a:gd name="connsiteY5" fmla="*/ 250404 h 1360088"/>
                <a:gd name="connsiteX6" fmla="*/ 1087069 w 1119832"/>
                <a:gd name="connsiteY6" fmla="*/ 1138 h 13600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119832" h="1360088">
                  <a:moveTo>
                    <a:pt x="1087069" y="1138"/>
                  </a:moveTo>
                  <a:lnTo>
                    <a:pt x="1119832" y="3278"/>
                  </a:lnTo>
                  <a:lnTo>
                    <a:pt x="1119832" y="1097964"/>
                  </a:lnTo>
                  <a:lnTo>
                    <a:pt x="1109686" y="1109686"/>
                  </a:lnTo>
                  <a:cubicBezTo>
                    <a:pt x="748058" y="1471314"/>
                    <a:pt x="25249" y="1334840"/>
                    <a:pt x="25249" y="1334840"/>
                  </a:cubicBezTo>
                  <a:cubicBezTo>
                    <a:pt x="25249" y="1334840"/>
                    <a:pt x="-111224" y="612032"/>
                    <a:pt x="250404" y="250404"/>
                  </a:cubicBezTo>
                  <a:cubicBezTo>
                    <a:pt x="476422" y="24386"/>
                    <a:pt x="843525" y="-7060"/>
                    <a:pt x="1087069" y="1138"/>
                  </a:cubicBezTo>
                  <a:close/>
                </a:path>
              </a:pathLst>
            </a:custGeom>
            <a:pattFill prst="pct5">
              <a:fgClr>
                <a:schemeClr val="accent4">
                  <a:lumMod val="60000"/>
                  <a:lumOff val="40000"/>
                </a:schemeClr>
              </a:fgClr>
              <a:bgClr>
                <a:schemeClr val="accent1">
                  <a:lumMod val="75000"/>
                </a:schemeClr>
              </a:bgClr>
            </a:pattFill>
            <a:ln w="9525" cap="flat">
              <a:noFill/>
              <a:prstDash val="solid"/>
              <a:miter/>
            </a:ln>
          </p:spPr>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lvl="0"/>
              <a:endParaRPr lang="en-US" dirty="0"/>
            </a:p>
          </p:txBody>
        </p:sp>
        <p:sp>
          <p:nvSpPr>
            <p:cNvPr id="18" name="Freeform: Shape 17">
              <a:extLst>
                <a:ext uri="{FF2B5EF4-FFF2-40B4-BE49-F238E27FC236}">
                  <a16:creationId xmlns:a16="http://schemas.microsoft.com/office/drawing/2014/main" id="{918A8D14-28CA-4095-B2FA-E48B3150AD1B}"/>
                </a:ext>
                <a:ext uri="{C183D7F6-B498-43B3-948B-1728B52AA6E4}">
                  <adec:decorative xmlns:adec="http://schemas.microsoft.com/office/drawing/2017/decorative" val="1"/>
                </a:ext>
              </a:extLst>
            </p:cNvPr>
            <p:cNvSpPr/>
            <p:nvPr/>
          </p:nvSpPr>
          <p:spPr>
            <a:xfrm>
              <a:off x="11638492" y="2767655"/>
              <a:ext cx="553508" cy="1567713"/>
            </a:xfrm>
            <a:custGeom>
              <a:avLst/>
              <a:gdLst>
                <a:gd name="connsiteX0" fmla="*/ 612019 w 612019"/>
                <a:gd name="connsiteY0" fmla="*/ 0 h 1733435"/>
                <a:gd name="connsiteX1" fmla="*/ 612019 w 612019"/>
                <a:gd name="connsiteY1" fmla="*/ 1733435 h 1733435"/>
                <a:gd name="connsiteX2" fmla="*/ 180103 w 612019"/>
                <a:gd name="connsiteY2" fmla="*/ 1301519 h 1733435"/>
                <a:gd name="connsiteX3" fmla="*/ 180103 w 612019"/>
                <a:gd name="connsiteY3" fmla="*/ 431916 h 1733435"/>
              </a:gdLst>
              <a:ahLst/>
              <a:cxnLst>
                <a:cxn ang="0">
                  <a:pos x="connsiteX0" y="connsiteY0"/>
                </a:cxn>
                <a:cxn ang="0">
                  <a:pos x="connsiteX1" y="connsiteY1"/>
                </a:cxn>
                <a:cxn ang="0">
                  <a:pos x="connsiteX2" y="connsiteY2"/>
                </a:cxn>
                <a:cxn ang="0">
                  <a:pos x="connsiteX3" y="connsiteY3"/>
                </a:cxn>
              </a:cxnLst>
              <a:rect l="l" t="t" r="r" b="b"/>
              <a:pathLst>
                <a:path w="612019" h="1733435">
                  <a:moveTo>
                    <a:pt x="612019" y="0"/>
                  </a:moveTo>
                  <a:lnTo>
                    <a:pt x="612019" y="1733435"/>
                  </a:lnTo>
                  <a:lnTo>
                    <a:pt x="180103" y="1301519"/>
                  </a:lnTo>
                  <a:cubicBezTo>
                    <a:pt x="-60034" y="1061382"/>
                    <a:pt x="-60034" y="672053"/>
                    <a:pt x="180103" y="431916"/>
                  </a:cubicBezTo>
                  <a:close/>
                </a:path>
              </a:pathLst>
            </a:custGeom>
            <a:solidFill>
              <a:schemeClr val="accent1">
                <a:lumMod val="60000"/>
                <a:lumOff val="40000"/>
                <a:alpha val="60000"/>
              </a:schemeClr>
            </a:solidFill>
            <a:ln w="9331" cap="flat">
              <a:noFill/>
              <a:prstDash val="solid"/>
              <a:miter/>
            </a:ln>
          </p:spPr>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lvl="0"/>
              <a:endParaRPr lang="en-US" dirty="0"/>
            </a:p>
          </p:txBody>
        </p:sp>
      </p:grpSp>
      <p:sp>
        <p:nvSpPr>
          <p:cNvPr id="13" name="Texture">
            <a:extLst>
              <a:ext uri="{FF2B5EF4-FFF2-40B4-BE49-F238E27FC236}">
                <a16:creationId xmlns:a16="http://schemas.microsoft.com/office/drawing/2014/main" id="{1D1F176A-19F1-4537-800D-210F29EC1AC2}"/>
              </a:ext>
              <a:ext uri="{C183D7F6-B498-43B3-948B-1728B52AA6E4}">
                <adec:decorative xmlns:adec="http://schemas.microsoft.com/office/drawing/2017/decorative" val="1"/>
              </a:ext>
            </a:extLst>
          </p:cNvPr>
          <p:cNvSpPr/>
          <p:nvPr/>
        </p:nvSpPr>
        <p:spPr>
          <a:xfrm>
            <a:off x="3048" y="0"/>
            <a:ext cx="12188952" cy="6858000"/>
          </a:xfrm>
          <a:prstGeom prst="rect">
            <a:avLst/>
          </a:prstGeom>
          <a:blipFill dpi="0" rotWithShape="1">
            <a:blip r:embed="rId2">
              <a:alphaModFix amt="6000"/>
            </a:blip>
            <a:srcRect/>
            <a:tile tx="0" ty="0" sx="100000" sy="100000" flip="none" algn="tl"/>
          </a:blipFill>
          <a:ln w="9525" cap="flat">
            <a:noFill/>
            <a:prstDash val="solid"/>
            <a:miter/>
          </a:ln>
        </p:spPr>
        <p:txBody>
          <a:bodyPr rtlCol="0" anchor="ctr"/>
          <a:lstStyle/>
          <a:p>
            <a:endParaRPr lang="en-US" dirty="0"/>
          </a:p>
        </p:txBody>
      </p:sp>
      <p:sp>
        <p:nvSpPr>
          <p:cNvPr id="2" name="Title 1">
            <a:extLst>
              <a:ext uri="{FF2B5EF4-FFF2-40B4-BE49-F238E27FC236}">
                <a16:creationId xmlns:a16="http://schemas.microsoft.com/office/drawing/2014/main" id="{D0A04C26-6125-4D95-9FC0-50DEB9419E63}"/>
              </a:ext>
            </a:extLst>
          </p:cNvPr>
          <p:cNvSpPr>
            <a:spLocks noGrp="1"/>
          </p:cNvSpPr>
          <p:nvPr>
            <p:ph type="title"/>
          </p:nvPr>
        </p:nvSpPr>
        <p:spPr>
          <a:xfrm>
            <a:off x="457200" y="668049"/>
            <a:ext cx="10451534" cy="1591742"/>
          </a:xfrm>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9535401A-13E5-4CED-864F-06D6EECCBCAA}"/>
              </a:ext>
            </a:extLst>
          </p:cNvPr>
          <p:cNvSpPr>
            <a:spLocks noGrp="1"/>
          </p:cNvSpPr>
          <p:nvPr>
            <p:ph sz="half" idx="1"/>
          </p:nvPr>
        </p:nvSpPr>
        <p:spPr>
          <a:xfrm>
            <a:off x="457200" y="2341329"/>
            <a:ext cx="5562600" cy="383563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AC513523-8F78-4766-91D7-03E329B6833A}"/>
              </a:ext>
            </a:extLst>
          </p:cNvPr>
          <p:cNvSpPr>
            <a:spLocks noGrp="1"/>
          </p:cNvSpPr>
          <p:nvPr>
            <p:ph sz="half" idx="2"/>
          </p:nvPr>
        </p:nvSpPr>
        <p:spPr>
          <a:xfrm>
            <a:off x="6172200" y="2341329"/>
            <a:ext cx="4736534" cy="383563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a:extLst>
              <a:ext uri="{FF2B5EF4-FFF2-40B4-BE49-F238E27FC236}">
                <a16:creationId xmlns:a16="http://schemas.microsoft.com/office/drawing/2014/main" id="{4E5B757F-BAD2-4343-BD57-FC02D0BE19EC}"/>
              </a:ext>
            </a:extLst>
          </p:cNvPr>
          <p:cNvSpPr>
            <a:spLocks noGrp="1"/>
          </p:cNvSpPr>
          <p:nvPr>
            <p:ph type="dt" sz="half" idx="10"/>
          </p:nvPr>
        </p:nvSpPr>
        <p:spPr/>
        <p:txBody>
          <a:bodyPr/>
          <a:lstStyle/>
          <a:p>
            <a:fld id="{D208048B-57AF-4F53-BC84-8E0A1033FBEC}" type="datetimeFigureOut">
              <a:rPr lang="en-US" smtClean="0"/>
              <a:t>11/11/2025</a:t>
            </a:fld>
            <a:endParaRPr lang="en-US"/>
          </a:p>
        </p:txBody>
      </p:sp>
      <p:sp>
        <p:nvSpPr>
          <p:cNvPr id="6" name="Footer Placeholder 5">
            <a:extLst>
              <a:ext uri="{FF2B5EF4-FFF2-40B4-BE49-F238E27FC236}">
                <a16:creationId xmlns:a16="http://schemas.microsoft.com/office/drawing/2014/main" id="{5A30EF3C-A61E-4F43-9C8F-BC9A6455C64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119D947-1DC8-4CE9-A031-6EEB776BD0BF}"/>
              </a:ext>
            </a:extLst>
          </p:cNvPr>
          <p:cNvSpPr>
            <a:spLocks noGrp="1"/>
          </p:cNvSpPr>
          <p:nvPr>
            <p:ph type="sldNum" sz="quarter" idx="12"/>
          </p:nvPr>
        </p:nvSpPr>
        <p:spPr/>
        <p:txBody>
          <a:bodyPr/>
          <a:lstStyle/>
          <a:p>
            <a:fld id="{BD8A8A1B-4E1E-43EF-8A39-7D4A3879B941}" type="slidenum">
              <a:rPr lang="en-US" smtClean="0"/>
              <a:t>‹#›</a:t>
            </a:fld>
            <a:endParaRPr lang="en-US"/>
          </a:p>
        </p:txBody>
      </p:sp>
    </p:spTree>
    <p:extLst>
      <p:ext uri="{BB962C8B-B14F-4D97-AF65-F5344CB8AC3E}">
        <p14:creationId xmlns:p14="http://schemas.microsoft.com/office/powerpoint/2010/main" val="41946784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useBgFill="1">
        <p:nvSpPr>
          <p:cNvPr id="11" name="Rectangle 10">
            <a:extLst>
              <a:ext uri="{FF2B5EF4-FFF2-40B4-BE49-F238E27FC236}">
                <a16:creationId xmlns:a16="http://schemas.microsoft.com/office/drawing/2014/main" id="{C5BFA9BB-A51E-4D09-8602-5AD9010463BA}"/>
              </a:ext>
              <a:ext uri="{C183D7F6-B498-43B3-948B-1728B52AA6E4}">
                <adec:decorative xmlns:adec="http://schemas.microsoft.com/office/drawing/2017/decorative" val="1"/>
              </a:ext>
            </a:extLst>
          </p:cNvPr>
          <p:cNvSpPr/>
          <p:nvPr/>
        </p:nvSpPr>
        <p:spPr>
          <a:xfrm>
            <a:off x="0" y="0"/>
            <a:ext cx="12188952" cy="6858000"/>
          </a:xfrm>
          <a:prstGeom prst="rect">
            <a:avLst/>
          </a:prstGeom>
          <a:ln w="9525" cap="flat">
            <a:noFill/>
            <a:prstDash val="solid"/>
            <a:miter/>
          </a:ln>
        </p:spPr>
        <p:txBody>
          <a:bodyPr rtlCol="0" anchor="ctr"/>
          <a:lstStyle/>
          <a:p>
            <a:endParaRPr lang="en-US">
              <a:solidFill>
                <a:schemeClr val="tx1"/>
              </a:solidFill>
            </a:endParaRPr>
          </a:p>
        </p:txBody>
      </p:sp>
      <p:sp>
        <p:nvSpPr>
          <p:cNvPr id="13" name="Color Fill">
            <a:extLst>
              <a:ext uri="{FF2B5EF4-FFF2-40B4-BE49-F238E27FC236}">
                <a16:creationId xmlns:a16="http://schemas.microsoft.com/office/drawing/2014/main" id="{A60257A1-779B-4048-BC0D-1EA579B5B1C5}"/>
              </a:ext>
              <a:ext uri="{C183D7F6-B498-43B3-948B-1728B52AA6E4}">
                <adec:decorative xmlns:adec="http://schemas.microsoft.com/office/drawing/2017/decorative" val="1"/>
              </a:ext>
            </a:extLst>
          </p:cNvPr>
          <p:cNvSpPr/>
          <p:nvPr/>
        </p:nvSpPr>
        <p:spPr>
          <a:xfrm>
            <a:off x="0" y="0"/>
            <a:ext cx="12188952" cy="6858000"/>
          </a:xfrm>
          <a:prstGeom prst="rect">
            <a:avLst/>
          </a:prstGeom>
          <a:solidFill>
            <a:schemeClr val="bg2">
              <a:lumMod val="75000"/>
              <a:lumOff val="25000"/>
              <a:alpha val="40000"/>
            </a:schemeClr>
          </a:solidFill>
          <a:ln w="9525" cap="flat">
            <a:noFill/>
            <a:prstDash val="solid"/>
            <a:miter/>
          </a:ln>
        </p:spPr>
        <p:txBody>
          <a:bodyPr rtlCol="0" anchor="ctr"/>
          <a:lstStyle/>
          <a:p>
            <a:endParaRPr lang="en-US" dirty="0">
              <a:solidFill>
                <a:schemeClr val="bg2">
                  <a:lumMod val="75000"/>
                  <a:lumOff val="25000"/>
                </a:schemeClr>
              </a:solidFill>
            </a:endParaRPr>
          </a:p>
        </p:txBody>
      </p:sp>
      <p:grpSp>
        <p:nvGrpSpPr>
          <p:cNvPr id="16" name="Group 15">
            <a:extLst>
              <a:ext uri="{FF2B5EF4-FFF2-40B4-BE49-F238E27FC236}">
                <a16:creationId xmlns:a16="http://schemas.microsoft.com/office/drawing/2014/main" id="{38F4B5D0-AA24-4702-9C01-FC1A03E7B607}"/>
              </a:ext>
              <a:ext uri="{C183D7F6-B498-43B3-948B-1728B52AA6E4}">
                <adec:decorative xmlns:adec="http://schemas.microsoft.com/office/drawing/2017/decorative" val="1"/>
              </a:ext>
            </a:extLst>
          </p:cNvPr>
          <p:cNvGrpSpPr/>
          <p:nvPr/>
        </p:nvGrpSpPr>
        <p:grpSpPr>
          <a:xfrm>
            <a:off x="11151383" y="2767655"/>
            <a:ext cx="1040617" cy="2833045"/>
            <a:chOff x="11151383" y="2767655"/>
            <a:chExt cx="1040617" cy="2833045"/>
          </a:xfrm>
        </p:grpSpPr>
        <p:sp>
          <p:nvSpPr>
            <p:cNvPr id="17" name="Oval 16">
              <a:extLst>
                <a:ext uri="{FF2B5EF4-FFF2-40B4-BE49-F238E27FC236}">
                  <a16:creationId xmlns:a16="http://schemas.microsoft.com/office/drawing/2014/main" id="{29CBF9BD-1EB2-4122-98FE-F2B5DF8771C9}"/>
                </a:ext>
              </a:extLst>
            </p:cNvPr>
            <p:cNvSpPr/>
            <p:nvPr/>
          </p:nvSpPr>
          <p:spPr>
            <a:xfrm>
              <a:off x="11783194" y="2943021"/>
              <a:ext cx="246527" cy="246527"/>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18" name="Freeform: Shape 17">
              <a:extLst>
                <a:ext uri="{FF2B5EF4-FFF2-40B4-BE49-F238E27FC236}">
                  <a16:creationId xmlns:a16="http://schemas.microsoft.com/office/drawing/2014/main" id="{7C41FF89-01DF-4236-AA4D-243CB8A464B3}"/>
                </a:ext>
              </a:extLst>
            </p:cNvPr>
            <p:cNvSpPr/>
            <p:nvPr/>
          </p:nvSpPr>
          <p:spPr>
            <a:xfrm flipV="1">
              <a:off x="11151383" y="4336822"/>
              <a:ext cx="1040617" cy="1263878"/>
            </a:xfrm>
            <a:custGeom>
              <a:avLst/>
              <a:gdLst>
                <a:gd name="connsiteX0" fmla="*/ 1087069 w 1119832"/>
                <a:gd name="connsiteY0" fmla="*/ 1138 h 1360088"/>
                <a:gd name="connsiteX1" fmla="*/ 1119832 w 1119832"/>
                <a:gd name="connsiteY1" fmla="*/ 3278 h 1360088"/>
                <a:gd name="connsiteX2" fmla="*/ 1119832 w 1119832"/>
                <a:gd name="connsiteY2" fmla="*/ 1097964 h 1360088"/>
                <a:gd name="connsiteX3" fmla="*/ 1109686 w 1119832"/>
                <a:gd name="connsiteY3" fmla="*/ 1109686 h 1360088"/>
                <a:gd name="connsiteX4" fmla="*/ 25249 w 1119832"/>
                <a:gd name="connsiteY4" fmla="*/ 1334840 h 1360088"/>
                <a:gd name="connsiteX5" fmla="*/ 250404 w 1119832"/>
                <a:gd name="connsiteY5" fmla="*/ 250404 h 1360088"/>
                <a:gd name="connsiteX6" fmla="*/ 1087069 w 1119832"/>
                <a:gd name="connsiteY6" fmla="*/ 1138 h 13600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119832" h="1360088">
                  <a:moveTo>
                    <a:pt x="1087069" y="1138"/>
                  </a:moveTo>
                  <a:lnTo>
                    <a:pt x="1119832" y="3278"/>
                  </a:lnTo>
                  <a:lnTo>
                    <a:pt x="1119832" y="1097964"/>
                  </a:lnTo>
                  <a:lnTo>
                    <a:pt x="1109686" y="1109686"/>
                  </a:lnTo>
                  <a:cubicBezTo>
                    <a:pt x="748058" y="1471314"/>
                    <a:pt x="25249" y="1334840"/>
                    <a:pt x="25249" y="1334840"/>
                  </a:cubicBezTo>
                  <a:cubicBezTo>
                    <a:pt x="25249" y="1334840"/>
                    <a:pt x="-111224" y="612032"/>
                    <a:pt x="250404" y="250404"/>
                  </a:cubicBezTo>
                  <a:cubicBezTo>
                    <a:pt x="476422" y="24386"/>
                    <a:pt x="843525" y="-7060"/>
                    <a:pt x="1087069" y="1138"/>
                  </a:cubicBezTo>
                  <a:close/>
                </a:path>
              </a:pathLst>
            </a:custGeom>
            <a:pattFill prst="pct5">
              <a:fgClr>
                <a:schemeClr val="accent4">
                  <a:lumMod val="60000"/>
                  <a:lumOff val="40000"/>
                </a:schemeClr>
              </a:fgClr>
              <a:bgClr>
                <a:schemeClr val="accent1">
                  <a:lumMod val="75000"/>
                </a:schemeClr>
              </a:bgClr>
            </a:pattFill>
            <a:ln w="9525" cap="flat">
              <a:noFill/>
              <a:prstDash val="solid"/>
              <a:miter/>
            </a:ln>
          </p:spPr>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lvl="0"/>
              <a:endParaRPr lang="en-US" dirty="0"/>
            </a:p>
          </p:txBody>
        </p:sp>
        <p:sp>
          <p:nvSpPr>
            <p:cNvPr id="19" name="Freeform: Shape 18">
              <a:extLst>
                <a:ext uri="{FF2B5EF4-FFF2-40B4-BE49-F238E27FC236}">
                  <a16:creationId xmlns:a16="http://schemas.microsoft.com/office/drawing/2014/main" id="{FD03BB88-350D-4DE0-BB34-870F64356890}"/>
                </a:ext>
                <a:ext uri="{C183D7F6-B498-43B3-948B-1728B52AA6E4}">
                  <adec:decorative xmlns:adec="http://schemas.microsoft.com/office/drawing/2017/decorative" val="1"/>
                </a:ext>
              </a:extLst>
            </p:cNvPr>
            <p:cNvSpPr/>
            <p:nvPr/>
          </p:nvSpPr>
          <p:spPr>
            <a:xfrm>
              <a:off x="11638492" y="2767655"/>
              <a:ext cx="553508" cy="1567713"/>
            </a:xfrm>
            <a:custGeom>
              <a:avLst/>
              <a:gdLst>
                <a:gd name="connsiteX0" fmla="*/ 612019 w 612019"/>
                <a:gd name="connsiteY0" fmla="*/ 0 h 1733435"/>
                <a:gd name="connsiteX1" fmla="*/ 612019 w 612019"/>
                <a:gd name="connsiteY1" fmla="*/ 1733435 h 1733435"/>
                <a:gd name="connsiteX2" fmla="*/ 180103 w 612019"/>
                <a:gd name="connsiteY2" fmla="*/ 1301519 h 1733435"/>
                <a:gd name="connsiteX3" fmla="*/ 180103 w 612019"/>
                <a:gd name="connsiteY3" fmla="*/ 431916 h 1733435"/>
              </a:gdLst>
              <a:ahLst/>
              <a:cxnLst>
                <a:cxn ang="0">
                  <a:pos x="connsiteX0" y="connsiteY0"/>
                </a:cxn>
                <a:cxn ang="0">
                  <a:pos x="connsiteX1" y="connsiteY1"/>
                </a:cxn>
                <a:cxn ang="0">
                  <a:pos x="connsiteX2" y="connsiteY2"/>
                </a:cxn>
                <a:cxn ang="0">
                  <a:pos x="connsiteX3" y="connsiteY3"/>
                </a:cxn>
              </a:cxnLst>
              <a:rect l="l" t="t" r="r" b="b"/>
              <a:pathLst>
                <a:path w="612019" h="1733435">
                  <a:moveTo>
                    <a:pt x="612019" y="0"/>
                  </a:moveTo>
                  <a:lnTo>
                    <a:pt x="612019" y="1733435"/>
                  </a:lnTo>
                  <a:lnTo>
                    <a:pt x="180103" y="1301519"/>
                  </a:lnTo>
                  <a:cubicBezTo>
                    <a:pt x="-60034" y="1061382"/>
                    <a:pt x="-60034" y="672053"/>
                    <a:pt x="180103" y="431916"/>
                  </a:cubicBezTo>
                  <a:close/>
                </a:path>
              </a:pathLst>
            </a:custGeom>
            <a:solidFill>
              <a:schemeClr val="accent1">
                <a:lumMod val="60000"/>
                <a:lumOff val="40000"/>
                <a:alpha val="60000"/>
              </a:schemeClr>
            </a:solidFill>
            <a:ln w="9331" cap="flat">
              <a:noFill/>
              <a:prstDash val="solid"/>
              <a:miter/>
            </a:ln>
          </p:spPr>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lvl="0"/>
              <a:endParaRPr lang="en-US" dirty="0"/>
            </a:p>
          </p:txBody>
        </p:sp>
      </p:grpSp>
      <p:sp>
        <p:nvSpPr>
          <p:cNvPr id="15" name="Texture">
            <a:extLst>
              <a:ext uri="{FF2B5EF4-FFF2-40B4-BE49-F238E27FC236}">
                <a16:creationId xmlns:a16="http://schemas.microsoft.com/office/drawing/2014/main" id="{4A8025C0-8995-4863-A847-7ED1F8CCE811}"/>
              </a:ext>
              <a:ext uri="{C183D7F6-B498-43B3-948B-1728B52AA6E4}">
                <adec:decorative xmlns:adec="http://schemas.microsoft.com/office/drawing/2017/decorative" val="1"/>
              </a:ext>
            </a:extLst>
          </p:cNvPr>
          <p:cNvSpPr/>
          <p:nvPr/>
        </p:nvSpPr>
        <p:spPr>
          <a:xfrm>
            <a:off x="3048" y="0"/>
            <a:ext cx="12188952" cy="6858000"/>
          </a:xfrm>
          <a:prstGeom prst="rect">
            <a:avLst/>
          </a:prstGeom>
          <a:blipFill dpi="0" rotWithShape="1">
            <a:blip r:embed="rId2">
              <a:alphaModFix amt="6000"/>
            </a:blip>
            <a:srcRect/>
            <a:tile tx="0" ty="0" sx="100000" sy="100000" flip="none" algn="tl"/>
          </a:blipFill>
          <a:ln w="9525" cap="flat">
            <a:noFill/>
            <a:prstDash val="solid"/>
            <a:miter/>
          </a:ln>
        </p:spPr>
        <p:txBody>
          <a:bodyPr rtlCol="0" anchor="ctr"/>
          <a:lstStyle/>
          <a:p>
            <a:endParaRPr lang="en-US" dirty="0"/>
          </a:p>
        </p:txBody>
      </p:sp>
      <p:sp>
        <p:nvSpPr>
          <p:cNvPr id="2" name="Title 1">
            <a:extLst>
              <a:ext uri="{FF2B5EF4-FFF2-40B4-BE49-F238E27FC236}">
                <a16:creationId xmlns:a16="http://schemas.microsoft.com/office/drawing/2014/main" id="{50162335-6445-435C-A1C6-9F090B965040}"/>
              </a:ext>
            </a:extLst>
          </p:cNvPr>
          <p:cNvSpPr>
            <a:spLocks noGrp="1"/>
          </p:cNvSpPr>
          <p:nvPr>
            <p:ph type="title"/>
          </p:nvPr>
        </p:nvSpPr>
        <p:spPr>
          <a:xfrm>
            <a:off x="457200" y="668049"/>
            <a:ext cx="10450629" cy="1325564"/>
          </a:xfrm>
        </p:spPr>
        <p:txBody>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35074B3D-418F-464D-91E7-993D0B480108}"/>
              </a:ext>
            </a:extLst>
          </p:cNvPr>
          <p:cNvSpPr>
            <a:spLocks noGrp="1"/>
          </p:cNvSpPr>
          <p:nvPr>
            <p:ph type="body" idx="1"/>
          </p:nvPr>
        </p:nvSpPr>
        <p:spPr>
          <a:xfrm>
            <a:off x="457086" y="2182814"/>
            <a:ext cx="502151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CE904709-9362-4AB5-9AA2-32F51BF06A39}"/>
              </a:ext>
            </a:extLst>
          </p:cNvPr>
          <p:cNvSpPr>
            <a:spLocks noGrp="1"/>
          </p:cNvSpPr>
          <p:nvPr>
            <p:ph sz="half" idx="2"/>
          </p:nvPr>
        </p:nvSpPr>
        <p:spPr>
          <a:xfrm>
            <a:off x="457086" y="3115949"/>
            <a:ext cx="5021512" cy="307371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a:extLst>
              <a:ext uri="{FF2B5EF4-FFF2-40B4-BE49-F238E27FC236}">
                <a16:creationId xmlns:a16="http://schemas.microsoft.com/office/drawing/2014/main" id="{0B083836-1CF5-406F-B0CB-643F37066CE6}"/>
              </a:ext>
            </a:extLst>
          </p:cNvPr>
          <p:cNvSpPr>
            <a:spLocks noGrp="1"/>
          </p:cNvSpPr>
          <p:nvPr>
            <p:ph type="body" sz="quarter" idx="3"/>
          </p:nvPr>
        </p:nvSpPr>
        <p:spPr>
          <a:xfrm>
            <a:off x="5890597" y="2182814"/>
            <a:ext cx="501723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464A8670-0F33-4222-AAC9-96A21C47C336}"/>
              </a:ext>
            </a:extLst>
          </p:cNvPr>
          <p:cNvSpPr>
            <a:spLocks noGrp="1"/>
          </p:cNvSpPr>
          <p:nvPr>
            <p:ph sz="quarter" idx="4"/>
          </p:nvPr>
        </p:nvSpPr>
        <p:spPr>
          <a:xfrm>
            <a:off x="5890597" y="3115949"/>
            <a:ext cx="5017232" cy="307371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a:extLst>
              <a:ext uri="{FF2B5EF4-FFF2-40B4-BE49-F238E27FC236}">
                <a16:creationId xmlns:a16="http://schemas.microsoft.com/office/drawing/2014/main" id="{DA1E6970-4A96-4519-9C0E-11E245D563C9}"/>
              </a:ext>
            </a:extLst>
          </p:cNvPr>
          <p:cNvSpPr>
            <a:spLocks noGrp="1"/>
          </p:cNvSpPr>
          <p:nvPr>
            <p:ph type="dt" sz="half" idx="10"/>
          </p:nvPr>
        </p:nvSpPr>
        <p:spPr/>
        <p:txBody>
          <a:bodyPr/>
          <a:lstStyle/>
          <a:p>
            <a:fld id="{D208048B-57AF-4F53-BC84-8E0A1033FBEC}" type="datetimeFigureOut">
              <a:rPr lang="en-US" smtClean="0"/>
              <a:t>11/11/2025</a:t>
            </a:fld>
            <a:endParaRPr lang="en-US"/>
          </a:p>
        </p:txBody>
      </p:sp>
      <p:sp>
        <p:nvSpPr>
          <p:cNvPr id="8" name="Footer Placeholder 7">
            <a:extLst>
              <a:ext uri="{FF2B5EF4-FFF2-40B4-BE49-F238E27FC236}">
                <a16:creationId xmlns:a16="http://schemas.microsoft.com/office/drawing/2014/main" id="{35FEE249-70F5-4359-B699-23D68A50378F}"/>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B02AE510-A38C-45EE-B061-CB02E4E3DD7C}"/>
              </a:ext>
            </a:extLst>
          </p:cNvPr>
          <p:cNvSpPr>
            <a:spLocks noGrp="1"/>
          </p:cNvSpPr>
          <p:nvPr>
            <p:ph type="sldNum" sz="quarter" idx="12"/>
          </p:nvPr>
        </p:nvSpPr>
        <p:spPr/>
        <p:txBody>
          <a:bodyPr/>
          <a:lstStyle/>
          <a:p>
            <a:fld id="{BD8A8A1B-4E1E-43EF-8A39-7D4A3879B941}" type="slidenum">
              <a:rPr lang="en-US" smtClean="0"/>
              <a:t>‹#›</a:t>
            </a:fld>
            <a:endParaRPr lang="en-US"/>
          </a:p>
        </p:txBody>
      </p:sp>
    </p:spTree>
    <p:extLst>
      <p:ext uri="{BB962C8B-B14F-4D97-AF65-F5344CB8AC3E}">
        <p14:creationId xmlns:p14="http://schemas.microsoft.com/office/powerpoint/2010/main" val="5274805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7A9D1A-F943-4838-BA2F-6DF4F2EC9FEC}"/>
              </a:ext>
            </a:extLst>
          </p:cNvPr>
          <p:cNvSpPr>
            <a:spLocks noGrp="1"/>
          </p:cNvSpPr>
          <p:nvPr>
            <p:ph type="title"/>
          </p:nvPr>
        </p:nvSpPr>
        <p:spPr>
          <a:xfrm>
            <a:off x="457200" y="668049"/>
            <a:ext cx="7685037" cy="1363816"/>
          </a:xfrm>
        </p:spPr>
        <p:txBody>
          <a:bodyPr/>
          <a:lstStyle/>
          <a:p>
            <a:r>
              <a:rPr lang="en-US"/>
              <a:t>Click to edit Master title style</a:t>
            </a:r>
            <a:endParaRPr lang="en-US" dirty="0"/>
          </a:p>
        </p:txBody>
      </p:sp>
      <p:sp>
        <p:nvSpPr>
          <p:cNvPr id="3" name="Date Placeholder 2">
            <a:extLst>
              <a:ext uri="{FF2B5EF4-FFF2-40B4-BE49-F238E27FC236}">
                <a16:creationId xmlns:a16="http://schemas.microsoft.com/office/drawing/2014/main" id="{F6FEE401-3424-4696-A6FC-BBEE79379F9D}"/>
              </a:ext>
            </a:extLst>
          </p:cNvPr>
          <p:cNvSpPr>
            <a:spLocks noGrp="1"/>
          </p:cNvSpPr>
          <p:nvPr>
            <p:ph type="dt" sz="half" idx="10"/>
          </p:nvPr>
        </p:nvSpPr>
        <p:spPr/>
        <p:txBody>
          <a:bodyPr/>
          <a:lstStyle/>
          <a:p>
            <a:fld id="{D208048B-57AF-4F53-BC84-8E0A1033FBEC}" type="datetimeFigureOut">
              <a:rPr lang="en-US" smtClean="0"/>
              <a:t>11/11/2025</a:t>
            </a:fld>
            <a:endParaRPr lang="en-US"/>
          </a:p>
        </p:txBody>
      </p:sp>
      <p:sp>
        <p:nvSpPr>
          <p:cNvPr id="4" name="Footer Placeholder 3">
            <a:extLst>
              <a:ext uri="{FF2B5EF4-FFF2-40B4-BE49-F238E27FC236}">
                <a16:creationId xmlns:a16="http://schemas.microsoft.com/office/drawing/2014/main" id="{01E9D767-A30A-4508-B510-99AB91737AF8}"/>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D30979DC-F3D5-43AB-8A0F-9C8A14E0CEF4}"/>
              </a:ext>
            </a:extLst>
          </p:cNvPr>
          <p:cNvSpPr>
            <a:spLocks noGrp="1"/>
          </p:cNvSpPr>
          <p:nvPr>
            <p:ph type="sldNum" sz="quarter" idx="12"/>
          </p:nvPr>
        </p:nvSpPr>
        <p:spPr/>
        <p:txBody>
          <a:bodyPr/>
          <a:lstStyle/>
          <a:p>
            <a:fld id="{BD8A8A1B-4E1E-43EF-8A39-7D4A3879B941}" type="slidenum">
              <a:rPr lang="en-US" smtClean="0"/>
              <a:t>‹#›</a:t>
            </a:fld>
            <a:endParaRPr lang="en-US"/>
          </a:p>
        </p:txBody>
      </p:sp>
    </p:spTree>
    <p:extLst>
      <p:ext uri="{BB962C8B-B14F-4D97-AF65-F5344CB8AC3E}">
        <p14:creationId xmlns:p14="http://schemas.microsoft.com/office/powerpoint/2010/main" val="4045011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3DCDA0B-9BEE-4B57-8F97-96D5645D0658}"/>
              </a:ext>
            </a:extLst>
          </p:cNvPr>
          <p:cNvSpPr>
            <a:spLocks noGrp="1"/>
          </p:cNvSpPr>
          <p:nvPr>
            <p:ph type="dt" sz="half" idx="10"/>
          </p:nvPr>
        </p:nvSpPr>
        <p:spPr/>
        <p:txBody>
          <a:bodyPr/>
          <a:lstStyle/>
          <a:p>
            <a:fld id="{D208048B-57AF-4F53-BC84-8E0A1033FBEC}" type="datetimeFigureOut">
              <a:rPr lang="en-US" smtClean="0"/>
              <a:t>11/11/2025</a:t>
            </a:fld>
            <a:endParaRPr lang="en-US"/>
          </a:p>
        </p:txBody>
      </p:sp>
      <p:sp>
        <p:nvSpPr>
          <p:cNvPr id="3" name="Footer Placeholder 2">
            <a:extLst>
              <a:ext uri="{FF2B5EF4-FFF2-40B4-BE49-F238E27FC236}">
                <a16:creationId xmlns:a16="http://schemas.microsoft.com/office/drawing/2014/main" id="{05282AF2-09A1-4A1C-AEB6-577962B714C3}"/>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1C4D99D9-82B1-496C-ABBC-4FF0C375DCE7}"/>
              </a:ext>
            </a:extLst>
          </p:cNvPr>
          <p:cNvSpPr>
            <a:spLocks noGrp="1"/>
          </p:cNvSpPr>
          <p:nvPr>
            <p:ph type="sldNum" sz="quarter" idx="12"/>
          </p:nvPr>
        </p:nvSpPr>
        <p:spPr/>
        <p:txBody>
          <a:bodyPr/>
          <a:lstStyle/>
          <a:p>
            <a:fld id="{BD8A8A1B-4E1E-43EF-8A39-7D4A3879B941}" type="slidenum">
              <a:rPr lang="en-US" smtClean="0"/>
              <a:t>‹#›</a:t>
            </a:fld>
            <a:endParaRPr lang="en-US"/>
          </a:p>
        </p:txBody>
      </p:sp>
    </p:spTree>
    <p:extLst>
      <p:ext uri="{BB962C8B-B14F-4D97-AF65-F5344CB8AC3E}">
        <p14:creationId xmlns:p14="http://schemas.microsoft.com/office/powerpoint/2010/main" val="10663693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F7D9AFA4-EB8E-4091-A5E2-1B9D163A0709}"/>
              </a:ext>
              <a:ext uri="{C183D7F6-B498-43B3-948B-1728B52AA6E4}">
                <adec:decorative xmlns:adec="http://schemas.microsoft.com/office/drawing/2017/decorative" val="1"/>
              </a:ext>
            </a:extLst>
          </p:cNvPr>
          <p:cNvSpPr/>
          <p:nvPr/>
        </p:nvSpPr>
        <p:spPr>
          <a:xfrm>
            <a:off x="0" y="0"/>
            <a:ext cx="12188952" cy="6858000"/>
          </a:xfrm>
          <a:prstGeom prst="rect">
            <a:avLst/>
          </a:prstGeom>
          <a:ln w="9525" cap="flat">
            <a:noFill/>
            <a:prstDash val="solid"/>
            <a:miter/>
          </a:ln>
        </p:spPr>
        <p:txBody>
          <a:bodyPr rtlCol="0" anchor="ctr"/>
          <a:lstStyle/>
          <a:p>
            <a:endParaRPr lang="en-US">
              <a:solidFill>
                <a:schemeClr val="tx1"/>
              </a:solidFill>
            </a:endParaRPr>
          </a:p>
        </p:txBody>
      </p:sp>
      <p:sp>
        <p:nvSpPr>
          <p:cNvPr id="11" name="Color Fill">
            <a:extLst>
              <a:ext uri="{FF2B5EF4-FFF2-40B4-BE49-F238E27FC236}">
                <a16:creationId xmlns:a16="http://schemas.microsoft.com/office/drawing/2014/main" id="{F25018FE-FB44-4E2E-A181-B3476F3E8550}"/>
              </a:ext>
              <a:ext uri="{C183D7F6-B498-43B3-948B-1728B52AA6E4}">
                <adec:decorative xmlns:adec="http://schemas.microsoft.com/office/drawing/2017/decorative" val="1"/>
              </a:ext>
            </a:extLst>
          </p:cNvPr>
          <p:cNvSpPr/>
          <p:nvPr/>
        </p:nvSpPr>
        <p:spPr>
          <a:xfrm>
            <a:off x="0" y="0"/>
            <a:ext cx="12188952" cy="6858000"/>
          </a:xfrm>
          <a:prstGeom prst="rect">
            <a:avLst/>
          </a:prstGeom>
          <a:solidFill>
            <a:schemeClr val="bg2">
              <a:lumMod val="75000"/>
              <a:lumOff val="25000"/>
              <a:alpha val="40000"/>
            </a:schemeClr>
          </a:solidFill>
          <a:ln w="9525" cap="flat">
            <a:noFill/>
            <a:prstDash val="solid"/>
            <a:miter/>
          </a:ln>
        </p:spPr>
        <p:txBody>
          <a:bodyPr rtlCol="0" anchor="ctr"/>
          <a:lstStyle/>
          <a:p>
            <a:endParaRPr lang="en-US" dirty="0">
              <a:solidFill>
                <a:schemeClr val="bg2">
                  <a:lumMod val="75000"/>
                  <a:lumOff val="25000"/>
                </a:schemeClr>
              </a:solidFill>
            </a:endParaRPr>
          </a:p>
        </p:txBody>
      </p:sp>
      <p:grpSp>
        <p:nvGrpSpPr>
          <p:cNvPr id="14" name="Group 13">
            <a:extLst>
              <a:ext uri="{FF2B5EF4-FFF2-40B4-BE49-F238E27FC236}">
                <a16:creationId xmlns:a16="http://schemas.microsoft.com/office/drawing/2014/main" id="{A6C7CD4B-70DE-49E2-A336-B6F43F58FFA4}"/>
              </a:ext>
              <a:ext uri="{C183D7F6-B498-43B3-948B-1728B52AA6E4}">
                <adec:decorative xmlns:adec="http://schemas.microsoft.com/office/drawing/2017/decorative" val="1"/>
              </a:ext>
            </a:extLst>
          </p:cNvPr>
          <p:cNvGrpSpPr/>
          <p:nvPr/>
        </p:nvGrpSpPr>
        <p:grpSpPr>
          <a:xfrm>
            <a:off x="10300855" y="0"/>
            <a:ext cx="1891145" cy="5600700"/>
            <a:chOff x="10300855" y="0"/>
            <a:chExt cx="1891145" cy="5600700"/>
          </a:xfrm>
        </p:grpSpPr>
        <p:sp>
          <p:nvSpPr>
            <p:cNvPr id="15" name="Oval 14">
              <a:extLst>
                <a:ext uri="{FF2B5EF4-FFF2-40B4-BE49-F238E27FC236}">
                  <a16:creationId xmlns:a16="http://schemas.microsoft.com/office/drawing/2014/main" id="{B4B8BFC9-6F67-47CB-BAE4-45260FBAF397}"/>
                </a:ext>
              </a:extLst>
            </p:cNvPr>
            <p:cNvSpPr/>
            <p:nvPr/>
          </p:nvSpPr>
          <p:spPr>
            <a:xfrm>
              <a:off x="11783194" y="2943021"/>
              <a:ext cx="246527" cy="246527"/>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16" name="Graphic 9">
              <a:extLst>
                <a:ext uri="{FF2B5EF4-FFF2-40B4-BE49-F238E27FC236}">
                  <a16:creationId xmlns:a16="http://schemas.microsoft.com/office/drawing/2014/main" id="{40F836E5-3C5B-4DE7-B09A-AE00DEE730A9}"/>
                </a:ext>
              </a:extLst>
            </p:cNvPr>
            <p:cNvSpPr/>
            <p:nvPr/>
          </p:nvSpPr>
          <p:spPr>
            <a:xfrm>
              <a:off x="10330568" y="2199078"/>
              <a:ext cx="1195288" cy="1195289"/>
            </a:xfrm>
            <a:custGeom>
              <a:avLst/>
              <a:gdLst>
                <a:gd name="connsiteX0" fmla="*/ 6861546 w 6861545"/>
                <a:gd name="connsiteY0" fmla="*/ 6861546 h 6861545"/>
                <a:gd name="connsiteX1" fmla="*/ 3435812 w 6861545"/>
                <a:gd name="connsiteY1" fmla="*/ 6861546 h 6861545"/>
                <a:gd name="connsiteX2" fmla="*/ 0 w 6861545"/>
                <a:gd name="connsiteY2" fmla="*/ 3425734 h 6861545"/>
                <a:gd name="connsiteX3" fmla="*/ 0 w 6861545"/>
                <a:gd name="connsiteY3" fmla="*/ 0 h 6861545"/>
                <a:gd name="connsiteX4" fmla="*/ 3425734 w 6861545"/>
                <a:gd name="connsiteY4" fmla="*/ 0 h 6861545"/>
                <a:gd name="connsiteX5" fmla="*/ 6861546 w 6861545"/>
                <a:gd name="connsiteY5" fmla="*/ 3435812 h 6861545"/>
                <a:gd name="connsiteX6" fmla="*/ 6861546 w 6861545"/>
                <a:gd name="connsiteY6" fmla="*/ 6861546 h 68615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861545" h="6861545">
                  <a:moveTo>
                    <a:pt x="6861546" y="6861546"/>
                  </a:moveTo>
                  <a:lnTo>
                    <a:pt x="3435812" y="6861546"/>
                  </a:lnTo>
                  <a:cubicBezTo>
                    <a:pt x="1538245" y="6861546"/>
                    <a:pt x="0" y="5323301"/>
                    <a:pt x="0" y="3425734"/>
                  </a:cubicBezTo>
                  <a:lnTo>
                    <a:pt x="0" y="0"/>
                  </a:lnTo>
                  <a:lnTo>
                    <a:pt x="3425734" y="0"/>
                  </a:lnTo>
                  <a:cubicBezTo>
                    <a:pt x="5323301" y="0"/>
                    <a:pt x="6861546" y="1538245"/>
                    <a:pt x="6861546" y="3435812"/>
                  </a:cubicBezTo>
                  <a:lnTo>
                    <a:pt x="6861546" y="6861546"/>
                  </a:lnTo>
                  <a:close/>
                </a:path>
              </a:pathLst>
            </a:custGeom>
            <a:solidFill>
              <a:schemeClr val="accent1">
                <a:lumMod val="75000"/>
                <a:alpha val="65000"/>
              </a:schemeClr>
            </a:solidFill>
            <a:ln w="9331" cap="flat">
              <a:noFill/>
              <a:prstDash val="solid"/>
              <a:miter/>
            </a:ln>
          </p:spPr>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lvl="0"/>
              <a:endParaRPr lang="en-US" dirty="0"/>
            </a:p>
          </p:txBody>
        </p:sp>
        <p:sp>
          <p:nvSpPr>
            <p:cNvPr id="17" name="Freeform: Shape 16">
              <a:extLst>
                <a:ext uri="{FF2B5EF4-FFF2-40B4-BE49-F238E27FC236}">
                  <a16:creationId xmlns:a16="http://schemas.microsoft.com/office/drawing/2014/main" id="{68E1B8E4-080E-4F43-B33F-59DD21B6B658}"/>
                </a:ext>
              </a:extLst>
            </p:cNvPr>
            <p:cNvSpPr/>
            <p:nvPr/>
          </p:nvSpPr>
          <p:spPr>
            <a:xfrm flipV="1">
              <a:off x="11151383" y="4336822"/>
              <a:ext cx="1040617" cy="1263878"/>
            </a:xfrm>
            <a:custGeom>
              <a:avLst/>
              <a:gdLst>
                <a:gd name="connsiteX0" fmla="*/ 1087069 w 1119832"/>
                <a:gd name="connsiteY0" fmla="*/ 1138 h 1360088"/>
                <a:gd name="connsiteX1" fmla="*/ 1119832 w 1119832"/>
                <a:gd name="connsiteY1" fmla="*/ 3278 h 1360088"/>
                <a:gd name="connsiteX2" fmla="*/ 1119832 w 1119832"/>
                <a:gd name="connsiteY2" fmla="*/ 1097964 h 1360088"/>
                <a:gd name="connsiteX3" fmla="*/ 1109686 w 1119832"/>
                <a:gd name="connsiteY3" fmla="*/ 1109686 h 1360088"/>
                <a:gd name="connsiteX4" fmla="*/ 25249 w 1119832"/>
                <a:gd name="connsiteY4" fmla="*/ 1334840 h 1360088"/>
                <a:gd name="connsiteX5" fmla="*/ 250404 w 1119832"/>
                <a:gd name="connsiteY5" fmla="*/ 250404 h 1360088"/>
                <a:gd name="connsiteX6" fmla="*/ 1087069 w 1119832"/>
                <a:gd name="connsiteY6" fmla="*/ 1138 h 13600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119832" h="1360088">
                  <a:moveTo>
                    <a:pt x="1087069" y="1138"/>
                  </a:moveTo>
                  <a:lnTo>
                    <a:pt x="1119832" y="3278"/>
                  </a:lnTo>
                  <a:lnTo>
                    <a:pt x="1119832" y="1097964"/>
                  </a:lnTo>
                  <a:lnTo>
                    <a:pt x="1109686" y="1109686"/>
                  </a:lnTo>
                  <a:cubicBezTo>
                    <a:pt x="748058" y="1471314"/>
                    <a:pt x="25249" y="1334840"/>
                    <a:pt x="25249" y="1334840"/>
                  </a:cubicBezTo>
                  <a:cubicBezTo>
                    <a:pt x="25249" y="1334840"/>
                    <a:pt x="-111224" y="612032"/>
                    <a:pt x="250404" y="250404"/>
                  </a:cubicBezTo>
                  <a:cubicBezTo>
                    <a:pt x="476422" y="24386"/>
                    <a:pt x="843525" y="-7060"/>
                    <a:pt x="1087069" y="1138"/>
                  </a:cubicBezTo>
                  <a:close/>
                </a:path>
              </a:pathLst>
            </a:custGeom>
            <a:pattFill prst="pct5">
              <a:fgClr>
                <a:schemeClr val="accent4">
                  <a:lumMod val="60000"/>
                  <a:lumOff val="40000"/>
                </a:schemeClr>
              </a:fgClr>
              <a:bgClr>
                <a:schemeClr val="accent1">
                  <a:lumMod val="75000"/>
                </a:schemeClr>
              </a:bgClr>
            </a:pattFill>
            <a:ln w="9525" cap="flat">
              <a:noFill/>
              <a:prstDash val="solid"/>
              <a:miter/>
            </a:ln>
          </p:spPr>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lvl="0"/>
              <a:endParaRPr lang="en-US" dirty="0"/>
            </a:p>
          </p:txBody>
        </p:sp>
        <p:sp>
          <p:nvSpPr>
            <p:cNvPr id="18" name="Freeform: Shape 17">
              <a:extLst>
                <a:ext uri="{FF2B5EF4-FFF2-40B4-BE49-F238E27FC236}">
                  <a16:creationId xmlns:a16="http://schemas.microsoft.com/office/drawing/2014/main" id="{507639D4-740A-4B71-8393-99CA375EB4A0}"/>
                </a:ext>
                <a:ext uri="{C183D7F6-B498-43B3-948B-1728B52AA6E4}">
                  <adec:decorative xmlns:adec="http://schemas.microsoft.com/office/drawing/2017/decorative" val="1"/>
                </a:ext>
              </a:extLst>
            </p:cNvPr>
            <p:cNvSpPr/>
            <p:nvPr/>
          </p:nvSpPr>
          <p:spPr>
            <a:xfrm>
              <a:off x="11638492" y="2767655"/>
              <a:ext cx="553508" cy="1567713"/>
            </a:xfrm>
            <a:custGeom>
              <a:avLst/>
              <a:gdLst>
                <a:gd name="connsiteX0" fmla="*/ 612019 w 612019"/>
                <a:gd name="connsiteY0" fmla="*/ 0 h 1733435"/>
                <a:gd name="connsiteX1" fmla="*/ 612019 w 612019"/>
                <a:gd name="connsiteY1" fmla="*/ 1733435 h 1733435"/>
                <a:gd name="connsiteX2" fmla="*/ 180103 w 612019"/>
                <a:gd name="connsiteY2" fmla="*/ 1301519 h 1733435"/>
                <a:gd name="connsiteX3" fmla="*/ 180103 w 612019"/>
                <a:gd name="connsiteY3" fmla="*/ 431916 h 1733435"/>
              </a:gdLst>
              <a:ahLst/>
              <a:cxnLst>
                <a:cxn ang="0">
                  <a:pos x="connsiteX0" y="connsiteY0"/>
                </a:cxn>
                <a:cxn ang="0">
                  <a:pos x="connsiteX1" y="connsiteY1"/>
                </a:cxn>
                <a:cxn ang="0">
                  <a:pos x="connsiteX2" y="connsiteY2"/>
                </a:cxn>
                <a:cxn ang="0">
                  <a:pos x="connsiteX3" y="connsiteY3"/>
                </a:cxn>
              </a:cxnLst>
              <a:rect l="l" t="t" r="r" b="b"/>
              <a:pathLst>
                <a:path w="612019" h="1733435">
                  <a:moveTo>
                    <a:pt x="612019" y="0"/>
                  </a:moveTo>
                  <a:lnTo>
                    <a:pt x="612019" y="1733435"/>
                  </a:lnTo>
                  <a:lnTo>
                    <a:pt x="180103" y="1301519"/>
                  </a:lnTo>
                  <a:cubicBezTo>
                    <a:pt x="-60034" y="1061382"/>
                    <a:pt x="-60034" y="672053"/>
                    <a:pt x="180103" y="431916"/>
                  </a:cubicBezTo>
                  <a:close/>
                </a:path>
              </a:pathLst>
            </a:custGeom>
            <a:solidFill>
              <a:schemeClr val="accent1">
                <a:lumMod val="60000"/>
                <a:lumOff val="40000"/>
                <a:alpha val="60000"/>
              </a:schemeClr>
            </a:solidFill>
            <a:ln w="9331" cap="flat">
              <a:noFill/>
              <a:prstDash val="solid"/>
              <a:miter/>
            </a:ln>
          </p:spPr>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lvl="0"/>
              <a:endParaRPr lang="en-US" dirty="0"/>
            </a:p>
          </p:txBody>
        </p:sp>
        <p:sp>
          <p:nvSpPr>
            <p:cNvPr id="19" name="Graphic 9">
              <a:extLst>
                <a:ext uri="{FF2B5EF4-FFF2-40B4-BE49-F238E27FC236}">
                  <a16:creationId xmlns:a16="http://schemas.microsoft.com/office/drawing/2014/main" id="{AE7E56E5-1F6A-442B-B5E0-ED19F815D2E2}"/>
                </a:ext>
              </a:extLst>
            </p:cNvPr>
            <p:cNvSpPr/>
            <p:nvPr/>
          </p:nvSpPr>
          <p:spPr>
            <a:xfrm flipH="1">
              <a:off x="10300855" y="0"/>
              <a:ext cx="1891145" cy="1891145"/>
            </a:xfrm>
            <a:custGeom>
              <a:avLst/>
              <a:gdLst>
                <a:gd name="connsiteX0" fmla="*/ 6861546 w 6861545"/>
                <a:gd name="connsiteY0" fmla="*/ 6861546 h 6861545"/>
                <a:gd name="connsiteX1" fmla="*/ 3435812 w 6861545"/>
                <a:gd name="connsiteY1" fmla="*/ 6861546 h 6861545"/>
                <a:gd name="connsiteX2" fmla="*/ 0 w 6861545"/>
                <a:gd name="connsiteY2" fmla="*/ 3425734 h 6861545"/>
                <a:gd name="connsiteX3" fmla="*/ 0 w 6861545"/>
                <a:gd name="connsiteY3" fmla="*/ 0 h 6861545"/>
                <a:gd name="connsiteX4" fmla="*/ 3425734 w 6861545"/>
                <a:gd name="connsiteY4" fmla="*/ 0 h 6861545"/>
                <a:gd name="connsiteX5" fmla="*/ 6861546 w 6861545"/>
                <a:gd name="connsiteY5" fmla="*/ 3435812 h 6861545"/>
                <a:gd name="connsiteX6" fmla="*/ 6861546 w 6861545"/>
                <a:gd name="connsiteY6" fmla="*/ 6861546 h 68615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861545" h="6861545">
                  <a:moveTo>
                    <a:pt x="6861546" y="6861546"/>
                  </a:moveTo>
                  <a:lnTo>
                    <a:pt x="3435812" y="6861546"/>
                  </a:lnTo>
                  <a:cubicBezTo>
                    <a:pt x="1538245" y="6861546"/>
                    <a:pt x="0" y="5323301"/>
                    <a:pt x="0" y="3425734"/>
                  </a:cubicBezTo>
                  <a:lnTo>
                    <a:pt x="0" y="0"/>
                  </a:lnTo>
                  <a:lnTo>
                    <a:pt x="3425734" y="0"/>
                  </a:lnTo>
                  <a:cubicBezTo>
                    <a:pt x="5323301" y="0"/>
                    <a:pt x="6861546" y="1538245"/>
                    <a:pt x="6861546" y="3435812"/>
                  </a:cubicBezTo>
                  <a:lnTo>
                    <a:pt x="6861546" y="6861546"/>
                  </a:lnTo>
                  <a:close/>
                </a:path>
              </a:pathLst>
            </a:custGeom>
            <a:solidFill>
              <a:schemeClr val="accent1">
                <a:alpha val="60000"/>
              </a:schemeClr>
            </a:solidFill>
            <a:ln w="9331" cap="flat">
              <a:noFill/>
              <a:prstDash val="solid"/>
              <a:miter/>
            </a:ln>
          </p:spPr>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dirty="0"/>
            </a:p>
          </p:txBody>
        </p:sp>
        <p:sp>
          <p:nvSpPr>
            <p:cNvPr id="20" name="Graphic 9">
              <a:extLst>
                <a:ext uri="{FF2B5EF4-FFF2-40B4-BE49-F238E27FC236}">
                  <a16:creationId xmlns:a16="http://schemas.microsoft.com/office/drawing/2014/main" id="{3774E986-8FE2-4670-A4C0-96E213269BD7}"/>
                </a:ext>
              </a:extLst>
            </p:cNvPr>
            <p:cNvSpPr/>
            <p:nvPr/>
          </p:nvSpPr>
          <p:spPr>
            <a:xfrm flipH="1">
              <a:off x="10424367" y="122795"/>
              <a:ext cx="1644119" cy="1644119"/>
            </a:xfrm>
            <a:custGeom>
              <a:avLst/>
              <a:gdLst>
                <a:gd name="connsiteX0" fmla="*/ 6861546 w 6861545"/>
                <a:gd name="connsiteY0" fmla="*/ 6861546 h 6861545"/>
                <a:gd name="connsiteX1" fmla="*/ 3435812 w 6861545"/>
                <a:gd name="connsiteY1" fmla="*/ 6861546 h 6861545"/>
                <a:gd name="connsiteX2" fmla="*/ 0 w 6861545"/>
                <a:gd name="connsiteY2" fmla="*/ 3425734 h 6861545"/>
                <a:gd name="connsiteX3" fmla="*/ 0 w 6861545"/>
                <a:gd name="connsiteY3" fmla="*/ 0 h 6861545"/>
                <a:gd name="connsiteX4" fmla="*/ 3425734 w 6861545"/>
                <a:gd name="connsiteY4" fmla="*/ 0 h 6861545"/>
                <a:gd name="connsiteX5" fmla="*/ 6861546 w 6861545"/>
                <a:gd name="connsiteY5" fmla="*/ 3435812 h 6861545"/>
                <a:gd name="connsiteX6" fmla="*/ 6861546 w 6861545"/>
                <a:gd name="connsiteY6" fmla="*/ 6861546 h 68615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861545" h="6861545">
                  <a:moveTo>
                    <a:pt x="6861546" y="6861546"/>
                  </a:moveTo>
                  <a:lnTo>
                    <a:pt x="3435812" y="6861546"/>
                  </a:lnTo>
                  <a:cubicBezTo>
                    <a:pt x="1538245" y="6861546"/>
                    <a:pt x="0" y="5323301"/>
                    <a:pt x="0" y="3425734"/>
                  </a:cubicBezTo>
                  <a:lnTo>
                    <a:pt x="0" y="0"/>
                  </a:lnTo>
                  <a:lnTo>
                    <a:pt x="3425734" y="0"/>
                  </a:lnTo>
                  <a:cubicBezTo>
                    <a:pt x="5323301" y="0"/>
                    <a:pt x="6861546" y="1538245"/>
                    <a:pt x="6861546" y="3435812"/>
                  </a:cubicBezTo>
                  <a:lnTo>
                    <a:pt x="6861546" y="6861546"/>
                  </a:lnTo>
                  <a:close/>
                </a:path>
              </a:pathLst>
            </a:custGeom>
            <a:pattFill prst="pct5">
              <a:fgClr>
                <a:schemeClr val="accent4">
                  <a:lumMod val="60000"/>
                  <a:lumOff val="40000"/>
                </a:schemeClr>
              </a:fgClr>
              <a:bgClr>
                <a:schemeClr val="accent1">
                  <a:lumMod val="75000"/>
                </a:schemeClr>
              </a:bgClr>
            </a:pattFill>
            <a:ln w="9525" cap="flat">
              <a:noFill/>
              <a:prstDash val="solid"/>
              <a:miter/>
            </a:ln>
          </p:spPr>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dirty="0"/>
            </a:p>
          </p:txBody>
        </p:sp>
      </p:grpSp>
      <p:sp>
        <p:nvSpPr>
          <p:cNvPr id="13" name="Texture">
            <a:extLst>
              <a:ext uri="{FF2B5EF4-FFF2-40B4-BE49-F238E27FC236}">
                <a16:creationId xmlns:a16="http://schemas.microsoft.com/office/drawing/2014/main" id="{3A5846DF-A106-4887-BE2C-DCD89DAA6539}"/>
              </a:ext>
              <a:ext uri="{C183D7F6-B498-43B3-948B-1728B52AA6E4}">
                <adec:decorative xmlns:adec="http://schemas.microsoft.com/office/drawing/2017/decorative" val="1"/>
              </a:ext>
            </a:extLst>
          </p:cNvPr>
          <p:cNvSpPr/>
          <p:nvPr/>
        </p:nvSpPr>
        <p:spPr>
          <a:xfrm>
            <a:off x="3048" y="0"/>
            <a:ext cx="12188952" cy="6858000"/>
          </a:xfrm>
          <a:prstGeom prst="rect">
            <a:avLst/>
          </a:prstGeom>
          <a:blipFill dpi="0" rotWithShape="1">
            <a:blip r:embed="rId2">
              <a:alphaModFix amt="6000"/>
            </a:blip>
            <a:srcRect/>
            <a:tile tx="0" ty="0" sx="100000" sy="100000" flip="none" algn="tl"/>
          </a:blipFill>
          <a:ln w="9525" cap="flat">
            <a:noFill/>
            <a:prstDash val="solid"/>
            <a:miter/>
          </a:ln>
        </p:spPr>
        <p:txBody>
          <a:bodyPr rtlCol="0" anchor="ctr"/>
          <a:lstStyle/>
          <a:p>
            <a:endParaRPr lang="en-US" dirty="0"/>
          </a:p>
        </p:txBody>
      </p:sp>
      <p:sp>
        <p:nvSpPr>
          <p:cNvPr id="2" name="Title 1">
            <a:extLst>
              <a:ext uri="{FF2B5EF4-FFF2-40B4-BE49-F238E27FC236}">
                <a16:creationId xmlns:a16="http://schemas.microsoft.com/office/drawing/2014/main" id="{6767E81C-AA51-44A0-B21C-757B2F3B90C5}"/>
              </a:ext>
            </a:extLst>
          </p:cNvPr>
          <p:cNvSpPr>
            <a:spLocks noGrp="1"/>
          </p:cNvSpPr>
          <p:nvPr>
            <p:ph type="title"/>
          </p:nvPr>
        </p:nvSpPr>
        <p:spPr>
          <a:xfrm>
            <a:off x="457200" y="668049"/>
            <a:ext cx="4314825" cy="1957828"/>
          </a:xfrm>
        </p:spPr>
        <p:txBody>
          <a:bodyPr anchor="b">
            <a:normAutofit/>
          </a:bodyPr>
          <a:lstStyle>
            <a:lvl1pPr>
              <a:defRPr sz="4400"/>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F7A0438A-298D-4466-B55D-F466C345C3CC}"/>
              </a:ext>
            </a:extLst>
          </p:cNvPr>
          <p:cNvSpPr>
            <a:spLocks noGrp="1"/>
          </p:cNvSpPr>
          <p:nvPr>
            <p:ph idx="1"/>
          </p:nvPr>
        </p:nvSpPr>
        <p:spPr>
          <a:xfrm>
            <a:off x="5183188" y="668049"/>
            <a:ext cx="4875212" cy="5231253"/>
          </a:xfrm>
        </p:spPr>
        <p:txBody>
          <a:bodyPr>
            <a:normAutofit/>
          </a:bodyPr>
          <a:lstStyle>
            <a:lvl1pPr>
              <a:defRPr sz="2400"/>
            </a:lvl1pPr>
            <a:lvl2pPr>
              <a:defRPr sz="2000"/>
            </a:lvl2pPr>
            <a:lvl3pPr>
              <a:defRPr sz="1800"/>
            </a:lvl3pPr>
            <a:lvl4pPr>
              <a:defRPr sz="1600"/>
            </a:lvl4pPr>
            <a:lvl5pPr>
              <a:defRPr sz="16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a:extLst>
              <a:ext uri="{FF2B5EF4-FFF2-40B4-BE49-F238E27FC236}">
                <a16:creationId xmlns:a16="http://schemas.microsoft.com/office/drawing/2014/main" id="{C4143104-0579-4974-88D2-61DF1A30D390}"/>
              </a:ext>
            </a:extLst>
          </p:cNvPr>
          <p:cNvSpPr>
            <a:spLocks noGrp="1"/>
          </p:cNvSpPr>
          <p:nvPr>
            <p:ph type="body" sz="half" idx="2"/>
          </p:nvPr>
        </p:nvSpPr>
        <p:spPr>
          <a:xfrm>
            <a:off x="457200" y="2749024"/>
            <a:ext cx="4314825" cy="3119964"/>
          </a:xfrm>
        </p:spPr>
        <p:txBody>
          <a:bodyPr>
            <a:normAutofit/>
          </a:bodyPr>
          <a:lstStyle>
            <a:lvl1pPr marL="0" indent="0">
              <a:buNone/>
              <a:defRPr sz="2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FA32755-0632-47CB-AA69-7EFB212FA160}"/>
              </a:ext>
            </a:extLst>
          </p:cNvPr>
          <p:cNvSpPr>
            <a:spLocks noGrp="1"/>
          </p:cNvSpPr>
          <p:nvPr>
            <p:ph type="dt" sz="half" idx="10"/>
          </p:nvPr>
        </p:nvSpPr>
        <p:spPr/>
        <p:txBody>
          <a:bodyPr/>
          <a:lstStyle/>
          <a:p>
            <a:fld id="{D208048B-57AF-4F53-BC84-8E0A1033FBEC}" type="datetimeFigureOut">
              <a:rPr lang="en-US" smtClean="0"/>
              <a:t>11/11/2025</a:t>
            </a:fld>
            <a:endParaRPr lang="en-US"/>
          </a:p>
        </p:txBody>
      </p:sp>
      <p:sp>
        <p:nvSpPr>
          <p:cNvPr id="6" name="Footer Placeholder 5">
            <a:extLst>
              <a:ext uri="{FF2B5EF4-FFF2-40B4-BE49-F238E27FC236}">
                <a16:creationId xmlns:a16="http://schemas.microsoft.com/office/drawing/2014/main" id="{38ED0B4F-5B59-4064-A88B-E9938A40FF3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6512E7F-93B8-4E93-BCB3-ADE74FC1504B}"/>
              </a:ext>
            </a:extLst>
          </p:cNvPr>
          <p:cNvSpPr>
            <a:spLocks noGrp="1"/>
          </p:cNvSpPr>
          <p:nvPr>
            <p:ph type="sldNum" sz="quarter" idx="12"/>
          </p:nvPr>
        </p:nvSpPr>
        <p:spPr/>
        <p:txBody>
          <a:bodyPr/>
          <a:lstStyle/>
          <a:p>
            <a:fld id="{BD8A8A1B-4E1E-43EF-8A39-7D4A3879B941}" type="slidenum">
              <a:rPr lang="en-US" smtClean="0"/>
              <a:t>‹#›</a:t>
            </a:fld>
            <a:endParaRPr lang="en-US"/>
          </a:p>
        </p:txBody>
      </p:sp>
    </p:spTree>
    <p:extLst>
      <p:ext uri="{BB962C8B-B14F-4D97-AF65-F5344CB8AC3E}">
        <p14:creationId xmlns:p14="http://schemas.microsoft.com/office/powerpoint/2010/main" val="229999205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4F3C1870-4E69-4DE7-BF2F-DE8A7881C640}"/>
              </a:ext>
              <a:ext uri="{C183D7F6-B498-43B3-948B-1728B52AA6E4}">
                <adec:decorative xmlns:adec="http://schemas.microsoft.com/office/drawing/2017/decorative" val="1"/>
              </a:ext>
            </a:extLst>
          </p:cNvPr>
          <p:cNvSpPr/>
          <p:nvPr/>
        </p:nvSpPr>
        <p:spPr>
          <a:xfrm>
            <a:off x="0" y="0"/>
            <a:ext cx="12188952" cy="6858000"/>
          </a:xfrm>
          <a:prstGeom prst="rect">
            <a:avLst/>
          </a:prstGeom>
          <a:ln w="9525" cap="flat">
            <a:noFill/>
            <a:prstDash val="solid"/>
            <a:miter/>
          </a:ln>
        </p:spPr>
        <p:txBody>
          <a:bodyPr rtlCol="0" anchor="ctr"/>
          <a:lstStyle/>
          <a:p>
            <a:endParaRPr lang="en-US">
              <a:solidFill>
                <a:schemeClr val="tx1"/>
              </a:solidFill>
            </a:endParaRPr>
          </a:p>
        </p:txBody>
      </p:sp>
      <p:sp>
        <p:nvSpPr>
          <p:cNvPr id="11" name="Color Fill">
            <a:extLst>
              <a:ext uri="{FF2B5EF4-FFF2-40B4-BE49-F238E27FC236}">
                <a16:creationId xmlns:a16="http://schemas.microsoft.com/office/drawing/2014/main" id="{7439AB1C-A8A1-4745-9625-B18FE9160BBB}"/>
              </a:ext>
              <a:ext uri="{C183D7F6-B498-43B3-948B-1728B52AA6E4}">
                <adec:decorative xmlns:adec="http://schemas.microsoft.com/office/drawing/2017/decorative" val="1"/>
              </a:ext>
            </a:extLst>
          </p:cNvPr>
          <p:cNvSpPr/>
          <p:nvPr/>
        </p:nvSpPr>
        <p:spPr>
          <a:xfrm>
            <a:off x="0" y="0"/>
            <a:ext cx="12188952" cy="6858000"/>
          </a:xfrm>
          <a:prstGeom prst="rect">
            <a:avLst/>
          </a:prstGeom>
          <a:solidFill>
            <a:schemeClr val="bg2">
              <a:lumMod val="75000"/>
              <a:lumOff val="25000"/>
              <a:alpha val="40000"/>
            </a:schemeClr>
          </a:solidFill>
          <a:ln w="9525" cap="flat">
            <a:noFill/>
            <a:prstDash val="solid"/>
            <a:miter/>
          </a:ln>
        </p:spPr>
        <p:txBody>
          <a:bodyPr rtlCol="0" anchor="ctr"/>
          <a:lstStyle/>
          <a:p>
            <a:endParaRPr lang="en-US" dirty="0">
              <a:solidFill>
                <a:schemeClr val="bg2">
                  <a:lumMod val="75000"/>
                  <a:lumOff val="25000"/>
                </a:schemeClr>
              </a:solidFill>
            </a:endParaRPr>
          </a:p>
        </p:txBody>
      </p:sp>
      <p:grpSp>
        <p:nvGrpSpPr>
          <p:cNvPr id="14" name="Group 13">
            <a:extLst>
              <a:ext uri="{FF2B5EF4-FFF2-40B4-BE49-F238E27FC236}">
                <a16:creationId xmlns:a16="http://schemas.microsoft.com/office/drawing/2014/main" id="{11ADDC4D-D9AA-48F8-BD10-2D20F14607A6}"/>
              </a:ext>
              <a:ext uri="{C183D7F6-B498-43B3-948B-1728B52AA6E4}">
                <adec:decorative xmlns:adec="http://schemas.microsoft.com/office/drawing/2017/decorative" val="1"/>
              </a:ext>
            </a:extLst>
          </p:cNvPr>
          <p:cNvGrpSpPr/>
          <p:nvPr/>
        </p:nvGrpSpPr>
        <p:grpSpPr>
          <a:xfrm>
            <a:off x="10300855" y="0"/>
            <a:ext cx="1891145" cy="5600700"/>
            <a:chOff x="10300855" y="0"/>
            <a:chExt cx="1891145" cy="5600700"/>
          </a:xfrm>
        </p:grpSpPr>
        <p:sp>
          <p:nvSpPr>
            <p:cNvPr id="15" name="Oval 14">
              <a:extLst>
                <a:ext uri="{FF2B5EF4-FFF2-40B4-BE49-F238E27FC236}">
                  <a16:creationId xmlns:a16="http://schemas.microsoft.com/office/drawing/2014/main" id="{C1136312-3085-4615-A743-4EE531585B11}"/>
                </a:ext>
              </a:extLst>
            </p:cNvPr>
            <p:cNvSpPr/>
            <p:nvPr/>
          </p:nvSpPr>
          <p:spPr>
            <a:xfrm>
              <a:off x="11783194" y="2943021"/>
              <a:ext cx="246527" cy="246527"/>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16" name="Graphic 9">
              <a:extLst>
                <a:ext uri="{FF2B5EF4-FFF2-40B4-BE49-F238E27FC236}">
                  <a16:creationId xmlns:a16="http://schemas.microsoft.com/office/drawing/2014/main" id="{29539FE4-376B-4187-A80A-C98EBA23DA30}"/>
                </a:ext>
              </a:extLst>
            </p:cNvPr>
            <p:cNvSpPr/>
            <p:nvPr/>
          </p:nvSpPr>
          <p:spPr>
            <a:xfrm>
              <a:off x="10330568" y="2199078"/>
              <a:ext cx="1195288" cy="1195289"/>
            </a:xfrm>
            <a:custGeom>
              <a:avLst/>
              <a:gdLst>
                <a:gd name="connsiteX0" fmla="*/ 6861546 w 6861545"/>
                <a:gd name="connsiteY0" fmla="*/ 6861546 h 6861545"/>
                <a:gd name="connsiteX1" fmla="*/ 3435812 w 6861545"/>
                <a:gd name="connsiteY1" fmla="*/ 6861546 h 6861545"/>
                <a:gd name="connsiteX2" fmla="*/ 0 w 6861545"/>
                <a:gd name="connsiteY2" fmla="*/ 3425734 h 6861545"/>
                <a:gd name="connsiteX3" fmla="*/ 0 w 6861545"/>
                <a:gd name="connsiteY3" fmla="*/ 0 h 6861545"/>
                <a:gd name="connsiteX4" fmla="*/ 3425734 w 6861545"/>
                <a:gd name="connsiteY4" fmla="*/ 0 h 6861545"/>
                <a:gd name="connsiteX5" fmla="*/ 6861546 w 6861545"/>
                <a:gd name="connsiteY5" fmla="*/ 3435812 h 6861545"/>
                <a:gd name="connsiteX6" fmla="*/ 6861546 w 6861545"/>
                <a:gd name="connsiteY6" fmla="*/ 6861546 h 68615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861545" h="6861545">
                  <a:moveTo>
                    <a:pt x="6861546" y="6861546"/>
                  </a:moveTo>
                  <a:lnTo>
                    <a:pt x="3435812" y="6861546"/>
                  </a:lnTo>
                  <a:cubicBezTo>
                    <a:pt x="1538245" y="6861546"/>
                    <a:pt x="0" y="5323301"/>
                    <a:pt x="0" y="3425734"/>
                  </a:cubicBezTo>
                  <a:lnTo>
                    <a:pt x="0" y="0"/>
                  </a:lnTo>
                  <a:lnTo>
                    <a:pt x="3425734" y="0"/>
                  </a:lnTo>
                  <a:cubicBezTo>
                    <a:pt x="5323301" y="0"/>
                    <a:pt x="6861546" y="1538245"/>
                    <a:pt x="6861546" y="3435812"/>
                  </a:cubicBezTo>
                  <a:lnTo>
                    <a:pt x="6861546" y="6861546"/>
                  </a:lnTo>
                  <a:close/>
                </a:path>
              </a:pathLst>
            </a:custGeom>
            <a:solidFill>
              <a:schemeClr val="accent1">
                <a:lumMod val="75000"/>
                <a:alpha val="65000"/>
              </a:schemeClr>
            </a:solidFill>
            <a:ln w="9331" cap="flat">
              <a:noFill/>
              <a:prstDash val="solid"/>
              <a:miter/>
            </a:ln>
          </p:spPr>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lvl="0"/>
              <a:endParaRPr lang="en-US" dirty="0"/>
            </a:p>
          </p:txBody>
        </p:sp>
        <p:sp>
          <p:nvSpPr>
            <p:cNvPr id="17" name="Freeform: Shape 16">
              <a:extLst>
                <a:ext uri="{FF2B5EF4-FFF2-40B4-BE49-F238E27FC236}">
                  <a16:creationId xmlns:a16="http://schemas.microsoft.com/office/drawing/2014/main" id="{A11DC5D7-2276-4A57-8783-A0EFB00416E9}"/>
                </a:ext>
              </a:extLst>
            </p:cNvPr>
            <p:cNvSpPr/>
            <p:nvPr/>
          </p:nvSpPr>
          <p:spPr>
            <a:xfrm flipV="1">
              <a:off x="11151383" y="4336822"/>
              <a:ext cx="1040617" cy="1263878"/>
            </a:xfrm>
            <a:custGeom>
              <a:avLst/>
              <a:gdLst>
                <a:gd name="connsiteX0" fmla="*/ 1087069 w 1119832"/>
                <a:gd name="connsiteY0" fmla="*/ 1138 h 1360088"/>
                <a:gd name="connsiteX1" fmla="*/ 1119832 w 1119832"/>
                <a:gd name="connsiteY1" fmla="*/ 3278 h 1360088"/>
                <a:gd name="connsiteX2" fmla="*/ 1119832 w 1119832"/>
                <a:gd name="connsiteY2" fmla="*/ 1097964 h 1360088"/>
                <a:gd name="connsiteX3" fmla="*/ 1109686 w 1119832"/>
                <a:gd name="connsiteY3" fmla="*/ 1109686 h 1360088"/>
                <a:gd name="connsiteX4" fmla="*/ 25249 w 1119832"/>
                <a:gd name="connsiteY4" fmla="*/ 1334840 h 1360088"/>
                <a:gd name="connsiteX5" fmla="*/ 250404 w 1119832"/>
                <a:gd name="connsiteY5" fmla="*/ 250404 h 1360088"/>
                <a:gd name="connsiteX6" fmla="*/ 1087069 w 1119832"/>
                <a:gd name="connsiteY6" fmla="*/ 1138 h 13600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119832" h="1360088">
                  <a:moveTo>
                    <a:pt x="1087069" y="1138"/>
                  </a:moveTo>
                  <a:lnTo>
                    <a:pt x="1119832" y="3278"/>
                  </a:lnTo>
                  <a:lnTo>
                    <a:pt x="1119832" y="1097964"/>
                  </a:lnTo>
                  <a:lnTo>
                    <a:pt x="1109686" y="1109686"/>
                  </a:lnTo>
                  <a:cubicBezTo>
                    <a:pt x="748058" y="1471314"/>
                    <a:pt x="25249" y="1334840"/>
                    <a:pt x="25249" y="1334840"/>
                  </a:cubicBezTo>
                  <a:cubicBezTo>
                    <a:pt x="25249" y="1334840"/>
                    <a:pt x="-111224" y="612032"/>
                    <a:pt x="250404" y="250404"/>
                  </a:cubicBezTo>
                  <a:cubicBezTo>
                    <a:pt x="476422" y="24386"/>
                    <a:pt x="843525" y="-7060"/>
                    <a:pt x="1087069" y="1138"/>
                  </a:cubicBezTo>
                  <a:close/>
                </a:path>
              </a:pathLst>
            </a:custGeom>
            <a:pattFill prst="pct5">
              <a:fgClr>
                <a:schemeClr val="accent4">
                  <a:lumMod val="60000"/>
                  <a:lumOff val="40000"/>
                </a:schemeClr>
              </a:fgClr>
              <a:bgClr>
                <a:schemeClr val="accent1">
                  <a:lumMod val="75000"/>
                </a:schemeClr>
              </a:bgClr>
            </a:pattFill>
            <a:ln w="9525" cap="flat">
              <a:noFill/>
              <a:prstDash val="solid"/>
              <a:miter/>
            </a:ln>
          </p:spPr>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lvl="0"/>
              <a:endParaRPr lang="en-US" dirty="0"/>
            </a:p>
          </p:txBody>
        </p:sp>
        <p:sp>
          <p:nvSpPr>
            <p:cNvPr id="18" name="Freeform: Shape 17">
              <a:extLst>
                <a:ext uri="{FF2B5EF4-FFF2-40B4-BE49-F238E27FC236}">
                  <a16:creationId xmlns:a16="http://schemas.microsoft.com/office/drawing/2014/main" id="{57D5B578-4971-4ADC-97D8-B9CEF52AA71B}"/>
                </a:ext>
                <a:ext uri="{C183D7F6-B498-43B3-948B-1728B52AA6E4}">
                  <adec:decorative xmlns:adec="http://schemas.microsoft.com/office/drawing/2017/decorative" val="1"/>
                </a:ext>
              </a:extLst>
            </p:cNvPr>
            <p:cNvSpPr/>
            <p:nvPr/>
          </p:nvSpPr>
          <p:spPr>
            <a:xfrm>
              <a:off x="11638492" y="2767655"/>
              <a:ext cx="553508" cy="1567713"/>
            </a:xfrm>
            <a:custGeom>
              <a:avLst/>
              <a:gdLst>
                <a:gd name="connsiteX0" fmla="*/ 612019 w 612019"/>
                <a:gd name="connsiteY0" fmla="*/ 0 h 1733435"/>
                <a:gd name="connsiteX1" fmla="*/ 612019 w 612019"/>
                <a:gd name="connsiteY1" fmla="*/ 1733435 h 1733435"/>
                <a:gd name="connsiteX2" fmla="*/ 180103 w 612019"/>
                <a:gd name="connsiteY2" fmla="*/ 1301519 h 1733435"/>
                <a:gd name="connsiteX3" fmla="*/ 180103 w 612019"/>
                <a:gd name="connsiteY3" fmla="*/ 431916 h 1733435"/>
              </a:gdLst>
              <a:ahLst/>
              <a:cxnLst>
                <a:cxn ang="0">
                  <a:pos x="connsiteX0" y="connsiteY0"/>
                </a:cxn>
                <a:cxn ang="0">
                  <a:pos x="connsiteX1" y="connsiteY1"/>
                </a:cxn>
                <a:cxn ang="0">
                  <a:pos x="connsiteX2" y="connsiteY2"/>
                </a:cxn>
                <a:cxn ang="0">
                  <a:pos x="connsiteX3" y="connsiteY3"/>
                </a:cxn>
              </a:cxnLst>
              <a:rect l="l" t="t" r="r" b="b"/>
              <a:pathLst>
                <a:path w="612019" h="1733435">
                  <a:moveTo>
                    <a:pt x="612019" y="0"/>
                  </a:moveTo>
                  <a:lnTo>
                    <a:pt x="612019" y="1733435"/>
                  </a:lnTo>
                  <a:lnTo>
                    <a:pt x="180103" y="1301519"/>
                  </a:lnTo>
                  <a:cubicBezTo>
                    <a:pt x="-60034" y="1061382"/>
                    <a:pt x="-60034" y="672053"/>
                    <a:pt x="180103" y="431916"/>
                  </a:cubicBezTo>
                  <a:close/>
                </a:path>
              </a:pathLst>
            </a:custGeom>
            <a:solidFill>
              <a:schemeClr val="accent1">
                <a:lumMod val="60000"/>
                <a:lumOff val="40000"/>
                <a:alpha val="60000"/>
              </a:schemeClr>
            </a:solidFill>
            <a:ln w="9331" cap="flat">
              <a:noFill/>
              <a:prstDash val="solid"/>
              <a:miter/>
            </a:ln>
          </p:spPr>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lvl="0"/>
              <a:endParaRPr lang="en-US" dirty="0"/>
            </a:p>
          </p:txBody>
        </p:sp>
        <p:sp>
          <p:nvSpPr>
            <p:cNvPr id="19" name="Graphic 9">
              <a:extLst>
                <a:ext uri="{FF2B5EF4-FFF2-40B4-BE49-F238E27FC236}">
                  <a16:creationId xmlns:a16="http://schemas.microsoft.com/office/drawing/2014/main" id="{2D968E77-E43D-4870-93BC-CBF1947336B3}"/>
                </a:ext>
              </a:extLst>
            </p:cNvPr>
            <p:cNvSpPr/>
            <p:nvPr/>
          </p:nvSpPr>
          <p:spPr>
            <a:xfrm flipH="1">
              <a:off x="10300855" y="0"/>
              <a:ext cx="1891145" cy="1891145"/>
            </a:xfrm>
            <a:custGeom>
              <a:avLst/>
              <a:gdLst>
                <a:gd name="connsiteX0" fmla="*/ 6861546 w 6861545"/>
                <a:gd name="connsiteY0" fmla="*/ 6861546 h 6861545"/>
                <a:gd name="connsiteX1" fmla="*/ 3435812 w 6861545"/>
                <a:gd name="connsiteY1" fmla="*/ 6861546 h 6861545"/>
                <a:gd name="connsiteX2" fmla="*/ 0 w 6861545"/>
                <a:gd name="connsiteY2" fmla="*/ 3425734 h 6861545"/>
                <a:gd name="connsiteX3" fmla="*/ 0 w 6861545"/>
                <a:gd name="connsiteY3" fmla="*/ 0 h 6861545"/>
                <a:gd name="connsiteX4" fmla="*/ 3425734 w 6861545"/>
                <a:gd name="connsiteY4" fmla="*/ 0 h 6861545"/>
                <a:gd name="connsiteX5" fmla="*/ 6861546 w 6861545"/>
                <a:gd name="connsiteY5" fmla="*/ 3435812 h 6861545"/>
                <a:gd name="connsiteX6" fmla="*/ 6861546 w 6861545"/>
                <a:gd name="connsiteY6" fmla="*/ 6861546 h 68615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861545" h="6861545">
                  <a:moveTo>
                    <a:pt x="6861546" y="6861546"/>
                  </a:moveTo>
                  <a:lnTo>
                    <a:pt x="3435812" y="6861546"/>
                  </a:lnTo>
                  <a:cubicBezTo>
                    <a:pt x="1538245" y="6861546"/>
                    <a:pt x="0" y="5323301"/>
                    <a:pt x="0" y="3425734"/>
                  </a:cubicBezTo>
                  <a:lnTo>
                    <a:pt x="0" y="0"/>
                  </a:lnTo>
                  <a:lnTo>
                    <a:pt x="3425734" y="0"/>
                  </a:lnTo>
                  <a:cubicBezTo>
                    <a:pt x="5323301" y="0"/>
                    <a:pt x="6861546" y="1538245"/>
                    <a:pt x="6861546" y="3435812"/>
                  </a:cubicBezTo>
                  <a:lnTo>
                    <a:pt x="6861546" y="6861546"/>
                  </a:lnTo>
                  <a:close/>
                </a:path>
              </a:pathLst>
            </a:custGeom>
            <a:solidFill>
              <a:schemeClr val="accent1">
                <a:alpha val="60000"/>
              </a:schemeClr>
            </a:solidFill>
            <a:ln w="9331" cap="flat">
              <a:noFill/>
              <a:prstDash val="solid"/>
              <a:miter/>
            </a:ln>
          </p:spPr>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dirty="0"/>
            </a:p>
          </p:txBody>
        </p:sp>
        <p:sp>
          <p:nvSpPr>
            <p:cNvPr id="20" name="Graphic 9">
              <a:extLst>
                <a:ext uri="{FF2B5EF4-FFF2-40B4-BE49-F238E27FC236}">
                  <a16:creationId xmlns:a16="http://schemas.microsoft.com/office/drawing/2014/main" id="{1221D41A-E71E-4587-A876-F8778E7C03E1}"/>
                </a:ext>
              </a:extLst>
            </p:cNvPr>
            <p:cNvSpPr/>
            <p:nvPr/>
          </p:nvSpPr>
          <p:spPr>
            <a:xfrm flipH="1">
              <a:off x="10424367" y="122795"/>
              <a:ext cx="1644119" cy="1644119"/>
            </a:xfrm>
            <a:custGeom>
              <a:avLst/>
              <a:gdLst>
                <a:gd name="connsiteX0" fmla="*/ 6861546 w 6861545"/>
                <a:gd name="connsiteY0" fmla="*/ 6861546 h 6861545"/>
                <a:gd name="connsiteX1" fmla="*/ 3435812 w 6861545"/>
                <a:gd name="connsiteY1" fmla="*/ 6861546 h 6861545"/>
                <a:gd name="connsiteX2" fmla="*/ 0 w 6861545"/>
                <a:gd name="connsiteY2" fmla="*/ 3425734 h 6861545"/>
                <a:gd name="connsiteX3" fmla="*/ 0 w 6861545"/>
                <a:gd name="connsiteY3" fmla="*/ 0 h 6861545"/>
                <a:gd name="connsiteX4" fmla="*/ 3425734 w 6861545"/>
                <a:gd name="connsiteY4" fmla="*/ 0 h 6861545"/>
                <a:gd name="connsiteX5" fmla="*/ 6861546 w 6861545"/>
                <a:gd name="connsiteY5" fmla="*/ 3435812 h 6861545"/>
                <a:gd name="connsiteX6" fmla="*/ 6861546 w 6861545"/>
                <a:gd name="connsiteY6" fmla="*/ 6861546 h 68615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861545" h="6861545">
                  <a:moveTo>
                    <a:pt x="6861546" y="6861546"/>
                  </a:moveTo>
                  <a:lnTo>
                    <a:pt x="3435812" y="6861546"/>
                  </a:lnTo>
                  <a:cubicBezTo>
                    <a:pt x="1538245" y="6861546"/>
                    <a:pt x="0" y="5323301"/>
                    <a:pt x="0" y="3425734"/>
                  </a:cubicBezTo>
                  <a:lnTo>
                    <a:pt x="0" y="0"/>
                  </a:lnTo>
                  <a:lnTo>
                    <a:pt x="3425734" y="0"/>
                  </a:lnTo>
                  <a:cubicBezTo>
                    <a:pt x="5323301" y="0"/>
                    <a:pt x="6861546" y="1538245"/>
                    <a:pt x="6861546" y="3435812"/>
                  </a:cubicBezTo>
                  <a:lnTo>
                    <a:pt x="6861546" y="6861546"/>
                  </a:lnTo>
                  <a:close/>
                </a:path>
              </a:pathLst>
            </a:custGeom>
            <a:pattFill prst="pct5">
              <a:fgClr>
                <a:schemeClr val="accent4">
                  <a:lumMod val="60000"/>
                  <a:lumOff val="40000"/>
                </a:schemeClr>
              </a:fgClr>
              <a:bgClr>
                <a:schemeClr val="accent1">
                  <a:lumMod val="75000"/>
                </a:schemeClr>
              </a:bgClr>
            </a:pattFill>
            <a:ln w="9525" cap="flat">
              <a:noFill/>
              <a:prstDash val="solid"/>
              <a:miter/>
            </a:ln>
          </p:spPr>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dirty="0"/>
            </a:p>
          </p:txBody>
        </p:sp>
      </p:grpSp>
      <p:sp>
        <p:nvSpPr>
          <p:cNvPr id="13" name="Texture">
            <a:extLst>
              <a:ext uri="{FF2B5EF4-FFF2-40B4-BE49-F238E27FC236}">
                <a16:creationId xmlns:a16="http://schemas.microsoft.com/office/drawing/2014/main" id="{50457195-385D-490A-91AB-30B969C61953}"/>
              </a:ext>
              <a:ext uri="{C183D7F6-B498-43B3-948B-1728B52AA6E4}">
                <adec:decorative xmlns:adec="http://schemas.microsoft.com/office/drawing/2017/decorative" val="1"/>
              </a:ext>
            </a:extLst>
          </p:cNvPr>
          <p:cNvSpPr/>
          <p:nvPr/>
        </p:nvSpPr>
        <p:spPr>
          <a:xfrm>
            <a:off x="3048" y="0"/>
            <a:ext cx="12188952" cy="6858000"/>
          </a:xfrm>
          <a:prstGeom prst="rect">
            <a:avLst/>
          </a:prstGeom>
          <a:blipFill dpi="0" rotWithShape="1">
            <a:blip r:embed="rId2">
              <a:alphaModFix amt="6000"/>
            </a:blip>
            <a:srcRect/>
            <a:tile tx="0" ty="0" sx="100000" sy="100000" flip="none" algn="tl"/>
          </a:blipFill>
          <a:ln w="9525" cap="flat">
            <a:noFill/>
            <a:prstDash val="solid"/>
            <a:miter/>
          </a:ln>
        </p:spPr>
        <p:txBody>
          <a:bodyPr rtlCol="0" anchor="ctr"/>
          <a:lstStyle/>
          <a:p>
            <a:endParaRPr lang="en-US" dirty="0"/>
          </a:p>
        </p:txBody>
      </p:sp>
      <p:sp>
        <p:nvSpPr>
          <p:cNvPr id="2" name="Title 1">
            <a:extLst>
              <a:ext uri="{FF2B5EF4-FFF2-40B4-BE49-F238E27FC236}">
                <a16:creationId xmlns:a16="http://schemas.microsoft.com/office/drawing/2014/main" id="{7E06FF6D-24FA-4E04-90ED-7DBE228B2AA6}"/>
              </a:ext>
            </a:extLst>
          </p:cNvPr>
          <p:cNvSpPr>
            <a:spLocks noGrp="1"/>
          </p:cNvSpPr>
          <p:nvPr>
            <p:ph type="title"/>
          </p:nvPr>
        </p:nvSpPr>
        <p:spPr>
          <a:xfrm>
            <a:off x="457200" y="668049"/>
            <a:ext cx="4314825" cy="2235711"/>
          </a:xfrm>
        </p:spPr>
        <p:txBody>
          <a:bodyPr anchor="b">
            <a:noAutofit/>
          </a:bodyPr>
          <a:lstStyle>
            <a:lvl1pPr algn="l" defTabSz="914400" rtl="0" eaLnBrk="1" latinLnBrk="0" hangingPunct="1">
              <a:lnSpc>
                <a:spcPct val="90000"/>
              </a:lnSpc>
              <a:spcBef>
                <a:spcPct val="0"/>
              </a:spcBef>
              <a:buNone/>
              <a:defRPr lang="en-US" sz="4400" kern="1200">
                <a:solidFill>
                  <a:schemeClr val="tx1"/>
                </a:solidFill>
                <a:latin typeface="+mj-lt"/>
                <a:ea typeface="+mj-ea"/>
                <a:cs typeface="+mj-cs"/>
              </a:defRPr>
            </a:lvl1pPr>
          </a:lstStyle>
          <a:p>
            <a:r>
              <a:rPr lang="en-US"/>
              <a:t>Click to edit Master title style</a:t>
            </a:r>
            <a:endParaRPr lang="en-US" dirty="0"/>
          </a:p>
        </p:txBody>
      </p:sp>
      <p:sp>
        <p:nvSpPr>
          <p:cNvPr id="3" name="Picture Placeholder 2">
            <a:extLst>
              <a:ext uri="{FF2B5EF4-FFF2-40B4-BE49-F238E27FC236}">
                <a16:creationId xmlns:a16="http://schemas.microsoft.com/office/drawing/2014/main" id="{4432D78B-0E21-420F-9DFF-6131CB0F7E69}"/>
              </a:ext>
            </a:extLst>
          </p:cNvPr>
          <p:cNvSpPr>
            <a:spLocks noGrp="1"/>
          </p:cNvSpPr>
          <p:nvPr>
            <p:ph type="pic" idx="1"/>
          </p:nvPr>
        </p:nvSpPr>
        <p:spPr>
          <a:xfrm>
            <a:off x="5183188" y="668049"/>
            <a:ext cx="4958436" cy="5231253"/>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a:extLst>
              <a:ext uri="{FF2B5EF4-FFF2-40B4-BE49-F238E27FC236}">
                <a16:creationId xmlns:a16="http://schemas.microsoft.com/office/drawing/2014/main" id="{D8AC2A57-1064-4391-B96B-4D04305E0BE7}"/>
              </a:ext>
            </a:extLst>
          </p:cNvPr>
          <p:cNvSpPr>
            <a:spLocks noGrp="1"/>
          </p:cNvSpPr>
          <p:nvPr>
            <p:ph type="body" sz="half" idx="2"/>
          </p:nvPr>
        </p:nvSpPr>
        <p:spPr>
          <a:xfrm>
            <a:off x="457200" y="2941222"/>
            <a:ext cx="4314825" cy="2927765"/>
          </a:xfrm>
        </p:spPr>
        <p:txBody>
          <a:bodyPr>
            <a:normAutofit/>
          </a:bodyPr>
          <a:lstStyle>
            <a:lvl1pPr marL="0" indent="0">
              <a:buNone/>
              <a:defRPr sz="2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FD04EB0-850A-4256-8D12-E01A201A4FE1}"/>
              </a:ext>
            </a:extLst>
          </p:cNvPr>
          <p:cNvSpPr>
            <a:spLocks noGrp="1"/>
          </p:cNvSpPr>
          <p:nvPr>
            <p:ph type="dt" sz="half" idx="10"/>
          </p:nvPr>
        </p:nvSpPr>
        <p:spPr/>
        <p:txBody>
          <a:bodyPr/>
          <a:lstStyle/>
          <a:p>
            <a:fld id="{D208048B-57AF-4F53-BC84-8E0A1033FBEC}" type="datetimeFigureOut">
              <a:rPr lang="en-US" smtClean="0"/>
              <a:t>11/11/2025</a:t>
            </a:fld>
            <a:endParaRPr lang="en-US"/>
          </a:p>
        </p:txBody>
      </p:sp>
      <p:sp>
        <p:nvSpPr>
          <p:cNvPr id="6" name="Footer Placeholder 5">
            <a:extLst>
              <a:ext uri="{FF2B5EF4-FFF2-40B4-BE49-F238E27FC236}">
                <a16:creationId xmlns:a16="http://schemas.microsoft.com/office/drawing/2014/main" id="{7E9CF4AF-C757-4552-AB8A-3B89C37464E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262A368-F12B-4B5E-82F0-A6AEE6AF2C83}"/>
              </a:ext>
            </a:extLst>
          </p:cNvPr>
          <p:cNvSpPr>
            <a:spLocks noGrp="1"/>
          </p:cNvSpPr>
          <p:nvPr>
            <p:ph type="sldNum" sz="quarter" idx="12"/>
          </p:nvPr>
        </p:nvSpPr>
        <p:spPr/>
        <p:txBody>
          <a:bodyPr/>
          <a:lstStyle/>
          <a:p>
            <a:fld id="{BD8A8A1B-4E1E-43EF-8A39-7D4A3879B941}" type="slidenum">
              <a:rPr lang="en-US" smtClean="0"/>
              <a:t>‹#›</a:t>
            </a:fld>
            <a:endParaRPr lang="en-US"/>
          </a:p>
        </p:txBody>
      </p:sp>
    </p:spTree>
    <p:extLst>
      <p:ext uri="{BB962C8B-B14F-4D97-AF65-F5344CB8AC3E}">
        <p14:creationId xmlns:p14="http://schemas.microsoft.com/office/powerpoint/2010/main" val="42593970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F358BAA-9C8A-4E17-BAD8-32FD6FFEA730}"/>
              </a:ext>
              <a:ext uri="{C183D7F6-B498-43B3-948B-1728B52AA6E4}">
                <adec:decorative xmlns:adec="http://schemas.microsoft.com/office/drawing/2017/decorative" val="1"/>
              </a:ext>
            </a:extLst>
          </p:cNvPr>
          <p:cNvSpPr/>
          <p:nvPr/>
        </p:nvSpPr>
        <p:spPr>
          <a:xfrm>
            <a:off x="0" y="0"/>
            <a:ext cx="12188952" cy="6858000"/>
          </a:xfrm>
          <a:prstGeom prst="rect">
            <a:avLst/>
          </a:prstGeom>
          <a:ln w="9525" cap="flat">
            <a:noFill/>
            <a:prstDash val="solid"/>
            <a:miter/>
          </a:ln>
        </p:spPr>
        <p:txBody>
          <a:bodyPr rtlCol="0" anchor="ctr"/>
          <a:lstStyle/>
          <a:p>
            <a:endParaRPr lang="en-US">
              <a:solidFill>
                <a:schemeClr val="tx1"/>
              </a:solidFill>
            </a:endParaRPr>
          </a:p>
        </p:txBody>
      </p:sp>
      <p:sp>
        <p:nvSpPr>
          <p:cNvPr id="10" name="Color Fill">
            <a:extLst>
              <a:ext uri="{FF2B5EF4-FFF2-40B4-BE49-F238E27FC236}">
                <a16:creationId xmlns:a16="http://schemas.microsoft.com/office/drawing/2014/main" id="{4D6F41A4-BEE3-4935-9371-4ADEA67A22F9}"/>
              </a:ext>
              <a:ext uri="{C183D7F6-B498-43B3-948B-1728B52AA6E4}">
                <adec:decorative xmlns:adec="http://schemas.microsoft.com/office/drawing/2017/decorative" val="1"/>
              </a:ext>
            </a:extLst>
          </p:cNvPr>
          <p:cNvSpPr/>
          <p:nvPr/>
        </p:nvSpPr>
        <p:spPr>
          <a:xfrm>
            <a:off x="0" y="0"/>
            <a:ext cx="12188952" cy="6858000"/>
          </a:xfrm>
          <a:prstGeom prst="rect">
            <a:avLst/>
          </a:prstGeom>
          <a:solidFill>
            <a:schemeClr val="bg2">
              <a:lumMod val="75000"/>
              <a:lumOff val="25000"/>
              <a:alpha val="40000"/>
            </a:schemeClr>
          </a:solidFill>
          <a:ln w="9525" cap="flat">
            <a:noFill/>
            <a:prstDash val="solid"/>
            <a:miter/>
          </a:ln>
        </p:spPr>
        <p:txBody>
          <a:bodyPr rtlCol="0" anchor="ctr"/>
          <a:lstStyle/>
          <a:p>
            <a:endParaRPr lang="en-US" dirty="0">
              <a:solidFill>
                <a:schemeClr val="bg2">
                  <a:lumMod val="75000"/>
                  <a:lumOff val="25000"/>
                </a:schemeClr>
              </a:solidFill>
            </a:endParaRPr>
          </a:p>
        </p:txBody>
      </p:sp>
      <p:grpSp>
        <p:nvGrpSpPr>
          <p:cNvPr id="13" name="Group 12">
            <a:extLst>
              <a:ext uri="{FF2B5EF4-FFF2-40B4-BE49-F238E27FC236}">
                <a16:creationId xmlns:a16="http://schemas.microsoft.com/office/drawing/2014/main" id="{7726F010-956A-40BC-8A1F-8002DC729B4C}"/>
              </a:ext>
              <a:ext uri="{C183D7F6-B498-43B3-948B-1728B52AA6E4}">
                <adec:decorative xmlns:adec="http://schemas.microsoft.com/office/drawing/2017/decorative" val="1"/>
              </a:ext>
            </a:extLst>
          </p:cNvPr>
          <p:cNvGrpSpPr/>
          <p:nvPr/>
        </p:nvGrpSpPr>
        <p:grpSpPr>
          <a:xfrm>
            <a:off x="8351566" y="0"/>
            <a:ext cx="3840434" cy="6858000"/>
            <a:chOff x="8351565" y="0"/>
            <a:chExt cx="3840434" cy="6858000"/>
          </a:xfrm>
        </p:grpSpPr>
        <p:sp>
          <p:nvSpPr>
            <p:cNvPr id="14" name="Oval 13">
              <a:extLst>
                <a:ext uri="{FF2B5EF4-FFF2-40B4-BE49-F238E27FC236}">
                  <a16:creationId xmlns:a16="http://schemas.microsoft.com/office/drawing/2014/main" id="{D386E468-0048-46C4-ADDD-FBE7A6AE9F31}"/>
                </a:ext>
              </a:extLst>
            </p:cNvPr>
            <p:cNvSpPr/>
            <p:nvPr/>
          </p:nvSpPr>
          <p:spPr>
            <a:xfrm>
              <a:off x="11260165" y="519204"/>
              <a:ext cx="474635" cy="474635"/>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a:p>
          </p:txBody>
        </p:sp>
        <p:sp>
          <p:nvSpPr>
            <p:cNvPr id="15" name="Freeform: Shape 14">
              <a:extLst>
                <a:ext uri="{FF2B5EF4-FFF2-40B4-BE49-F238E27FC236}">
                  <a16:creationId xmlns:a16="http://schemas.microsoft.com/office/drawing/2014/main" id="{C5B35ED4-0C31-4C8C-A45E-6A3EDEAB2867}"/>
                </a:ext>
              </a:extLst>
            </p:cNvPr>
            <p:cNvSpPr/>
            <p:nvPr/>
          </p:nvSpPr>
          <p:spPr>
            <a:xfrm>
              <a:off x="8385871" y="0"/>
              <a:ext cx="2955657" cy="679194"/>
            </a:xfrm>
            <a:custGeom>
              <a:avLst/>
              <a:gdLst>
                <a:gd name="connsiteX0" fmla="*/ 0 w 2955657"/>
                <a:gd name="connsiteY0" fmla="*/ 0 h 679194"/>
                <a:gd name="connsiteX1" fmla="*/ 2955657 w 2955657"/>
                <a:gd name="connsiteY1" fmla="*/ 0 h 679194"/>
                <a:gd name="connsiteX2" fmla="*/ 2892839 w 2955657"/>
                <a:gd name="connsiteY2" fmla="*/ 84007 h 679194"/>
                <a:gd name="connsiteX3" fmla="*/ 1630760 w 2955657"/>
                <a:gd name="connsiteY3" fmla="*/ 679194 h 679194"/>
                <a:gd name="connsiteX4" fmla="*/ 0 w 2955657"/>
                <a:gd name="connsiteY4" fmla="*/ 679194 h 67919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55657" h="679194">
                  <a:moveTo>
                    <a:pt x="0" y="0"/>
                  </a:moveTo>
                  <a:lnTo>
                    <a:pt x="2955657" y="0"/>
                  </a:lnTo>
                  <a:lnTo>
                    <a:pt x="2892839" y="84007"/>
                  </a:lnTo>
                  <a:cubicBezTo>
                    <a:pt x="2592855" y="447504"/>
                    <a:pt x="2138868" y="679194"/>
                    <a:pt x="1630760" y="679194"/>
                  </a:cubicBezTo>
                  <a:lnTo>
                    <a:pt x="0" y="679194"/>
                  </a:lnTo>
                  <a:close/>
                </a:path>
              </a:pathLst>
            </a:custGeom>
            <a:solidFill>
              <a:schemeClr val="accent1">
                <a:lumMod val="60000"/>
                <a:lumOff val="40000"/>
                <a:alpha val="60000"/>
              </a:schemeClr>
            </a:solidFill>
            <a:ln w="9331" cap="flat">
              <a:noFill/>
              <a:prstDash val="solid"/>
              <a:miter/>
            </a:ln>
          </p:spPr>
          <p:txBody>
            <a:bodyPr rtlCol="0" anchor="ctr"/>
            <a:lstStyle/>
            <a:p>
              <a:pPr lvl="0"/>
              <a:endParaRPr lang="en-US"/>
            </a:p>
          </p:txBody>
        </p:sp>
        <p:sp>
          <p:nvSpPr>
            <p:cNvPr id="16" name="Freeform: Shape 15">
              <a:extLst>
                <a:ext uri="{FF2B5EF4-FFF2-40B4-BE49-F238E27FC236}">
                  <a16:creationId xmlns:a16="http://schemas.microsoft.com/office/drawing/2014/main" id="{B40A1EF3-FA93-48F4-9F82-BC0C79635750}"/>
                </a:ext>
              </a:extLst>
            </p:cNvPr>
            <p:cNvSpPr/>
            <p:nvPr/>
          </p:nvSpPr>
          <p:spPr>
            <a:xfrm>
              <a:off x="8351565" y="4121414"/>
              <a:ext cx="3266317" cy="2736586"/>
            </a:xfrm>
            <a:custGeom>
              <a:avLst/>
              <a:gdLst>
                <a:gd name="connsiteX0" fmla="*/ 1635557 w 3266317"/>
                <a:gd name="connsiteY0" fmla="*/ 0 h 2736586"/>
                <a:gd name="connsiteX1" fmla="*/ 3266317 w 3266317"/>
                <a:gd name="connsiteY1" fmla="*/ 0 h 2736586"/>
                <a:gd name="connsiteX2" fmla="*/ 3266317 w 3266317"/>
                <a:gd name="connsiteY2" fmla="*/ 1630760 h 2736586"/>
                <a:gd name="connsiteX3" fmla="*/ 2892838 w 3266317"/>
                <a:gd name="connsiteY3" fmla="*/ 2671131 h 2736586"/>
                <a:gd name="connsiteX4" fmla="*/ 2833348 w 3266317"/>
                <a:gd name="connsiteY4" fmla="*/ 2736586 h 2736586"/>
                <a:gd name="connsiteX5" fmla="*/ 0 w 3266317"/>
                <a:gd name="connsiteY5" fmla="*/ 2736586 h 2736586"/>
                <a:gd name="connsiteX6" fmla="*/ 0 w 3266317"/>
                <a:gd name="connsiteY6" fmla="*/ 1635558 h 2736586"/>
                <a:gd name="connsiteX7" fmla="*/ 1635557 w 3266317"/>
                <a:gd name="connsiteY7" fmla="*/ 0 h 273658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266317" h="2736586">
                  <a:moveTo>
                    <a:pt x="1635557" y="0"/>
                  </a:moveTo>
                  <a:lnTo>
                    <a:pt x="3266317" y="0"/>
                  </a:lnTo>
                  <a:lnTo>
                    <a:pt x="3266317" y="1630760"/>
                  </a:lnTo>
                  <a:cubicBezTo>
                    <a:pt x="3266317" y="2025955"/>
                    <a:pt x="3126159" y="2388411"/>
                    <a:pt x="2892838" y="2671131"/>
                  </a:cubicBezTo>
                  <a:lnTo>
                    <a:pt x="2833348" y="2736586"/>
                  </a:lnTo>
                  <a:lnTo>
                    <a:pt x="0" y="2736586"/>
                  </a:lnTo>
                  <a:lnTo>
                    <a:pt x="0" y="1635558"/>
                  </a:lnTo>
                  <a:cubicBezTo>
                    <a:pt x="0" y="732255"/>
                    <a:pt x="732254" y="0"/>
                    <a:pt x="1635557" y="0"/>
                  </a:cubicBezTo>
                  <a:close/>
                </a:path>
              </a:pathLst>
            </a:custGeom>
            <a:solidFill>
              <a:schemeClr val="accent1">
                <a:lumMod val="60000"/>
                <a:lumOff val="40000"/>
                <a:alpha val="60000"/>
              </a:schemeClr>
            </a:solidFill>
            <a:ln w="9331" cap="flat">
              <a:noFill/>
              <a:prstDash val="solid"/>
              <a:miter/>
            </a:ln>
          </p:spPr>
          <p:txBody>
            <a:bodyPr rtlCol="0" anchor="ctr"/>
            <a:lstStyle/>
            <a:p>
              <a:pPr lvl="0"/>
              <a:endParaRPr lang="en-US" dirty="0"/>
            </a:p>
          </p:txBody>
        </p:sp>
        <p:sp>
          <p:nvSpPr>
            <p:cNvPr id="17" name="Freeform: Shape 16">
              <a:extLst>
                <a:ext uri="{FF2B5EF4-FFF2-40B4-BE49-F238E27FC236}">
                  <a16:creationId xmlns:a16="http://schemas.microsoft.com/office/drawing/2014/main" id="{A985F09D-6969-44D0-B04F-4EDE0FEDAF63}"/>
                </a:ext>
              </a:extLst>
            </p:cNvPr>
            <p:cNvSpPr/>
            <p:nvPr/>
          </p:nvSpPr>
          <p:spPr>
            <a:xfrm>
              <a:off x="11755674" y="3386384"/>
              <a:ext cx="436325" cy="1309674"/>
            </a:xfrm>
            <a:custGeom>
              <a:avLst/>
              <a:gdLst>
                <a:gd name="connsiteX0" fmla="*/ 470325 w 477612"/>
                <a:gd name="connsiteY0" fmla="*/ 0 h 1433600"/>
                <a:gd name="connsiteX1" fmla="*/ 475607 w 477612"/>
                <a:gd name="connsiteY1" fmla="*/ 3701 h 1433600"/>
                <a:gd name="connsiteX2" fmla="*/ 477612 w 477612"/>
                <a:gd name="connsiteY2" fmla="*/ 5160 h 1433600"/>
                <a:gd name="connsiteX3" fmla="*/ 477612 w 477612"/>
                <a:gd name="connsiteY3" fmla="*/ 1428441 h 1433600"/>
                <a:gd name="connsiteX4" fmla="*/ 475607 w 477612"/>
                <a:gd name="connsiteY4" fmla="*/ 1429900 h 1433600"/>
                <a:gd name="connsiteX5" fmla="*/ 470325 w 477612"/>
                <a:gd name="connsiteY5" fmla="*/ 1433600 h 1433600"/>
                <a:gd name="connsiteX6" fmla="*/ 0 w 477612"/>
                <a:gd name="connsiteY6" fmla="*/ 716800 h 1433600"/>
                <a:gd name="connsiteX7" fmla="*/ 470325 w 477612"/>
                <a:gd name="connsiteY7" fmla="*/ 0 h 14336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77612" h="1433600">
                  <a:moveTo>
                    <a:pt x="470325" y="0"/>
                  </a:moveTo>
                  <a:cubicBezTo>
                    <a:pt x="470325" y="0"/>
                    <a:pt x="472162" y="1254"/>
                    <a:pt x="475607" y="3701"/>
                  </a:cubicBezTo>
                  <a:lnTo>
                    <a:pt x="477612" y="5160"/>
                  </a:lnTo>
                  <a:lnTo>
                    <a:pt x="477612" y="1428441"/>
                  </a:lnTo>
                  <a:lnTo>
                    <a:pt x="475607" y="1429900"/>
                  </a:lnTo>
                  <a:cubicBezTo>
                    <a:pt x="472162" y="1432347"/>
                    <a:pt x="470325" y="1433600"/>
                    <a:pt x="470325" y="1433600"/>
                  </a:cubicBezTo>
                  <a:cubicBezTo>
                    <a:pt x="470325" y="1433600"/>
                    <a:pt x="0" y="1112672"/>
                    <a:pt x="0" y="716800"/>
                  </a:cubicBezTo>
                  <a:cubicBezTo>
                    <a:pt x="0" y="320929"/>
                    <a:pt x="470325" y="0"/>
                    <a:pt x="470325" y="0"/>
                  </a:cubicBezTo>
                  <a:close/>
                </a:path>
              </a:pathLst>
            </a:custGeom>
            <a:pattFill prst="pct5">
              <a:fgClr>
                <a:schemeClr val="accent4">
                  <a:lumMod val="20000"/>
                  <a:lumOff val="80000"/>
                </a:schemeClr>
              </a:fgClr>
              <a:bgClr>
                <a:schemeClr val="accent4">
                  <a:lumMod val="60000"/>
                  <a:lumOff val="40000"/>
                </a:schemeClr>
              </a:bgClr>
            </a:pattFill>
            <a:ln w="9525" cap="flat">
              <a:noFill/>
              <a:prstDash val="solid"/>
              <a:miter/>
            </a:ln>
          </p:spPr>
          <p:txBody>
            <a:bodyPr rtlCol="0" anchor="ctr"/>
            <a:lstStyle/>
            <a:p>
              <a:pPr lvl="0"/>
              <a:endParaRPr lang="en-US" dirty="0"/>
            </a:p>
          </p:txBody>
        </p:sp>
        <p:sp>
          <p:nvSpPr>
            <p:cNvPr id="18" name="Graphic 9">
              <a:extLst>
                <a:ext uri="{FF2B5EF4-FFF2-40B4-BE49-F238E27FC236}">
                  <a16:creationId xmlns:a16="http://schemas.microsoft.com/office/drawing/2014/main" id="{003913A0-A3C0-4ED8-8920-318068FBC46F}"/>
                </a:ext>
              </a:extLst>
            </p:cNvPr>
            <p:cNvSpPr/>
            <p:nvPr/>
          </p:nvSpPr>
          <p:spPr>
            <a:xfrm>
              <a:off x="8385870" y="791588"/>
              <a:ext cx="3232012" cy="3232012"/>
            </a:xfrm>
            <a:custGeom>
              <a:avLst/>
              <a:gdLst>
                <a:gd name="connsiteX0" fmla="*/ 6861546 w 6861545"/>
                <a:gd name="connsiteY0" fmla="*/ 6861546 h 6861545"/>
                <a:gd name="connsiteX1" fmla="*/ 3435812 w 6861545"/>
                <a:gd name="connsiteY1" fmla="*/ 6861546 h 6861545"/>
                <a:gd name="connsiteX2" fmla="*/ 0 w 6861545"/>
                <a:gd name="connsiteY2" fmla="*/ 3425734 h 6861545"/>
                <a:gd name="connsiteX3" fmla="*/ 0 w 6861545"/>
                <a:gd name="connsiteY3" fmla="*/ 0 h 6861545"/>
                <a:gd name="connsiteX4" fmla="*/ 3425734 w 6861545"/>
                <a:gd name="connsiteY4" fmla="*/ 0 h 6861545"/>
                <a:gd name="connsiteX5" fmla="*/ 6861546 w 6861545"/>
                <a:gd name="connsiteY5" fmla="*/ 3435812 h 6861545"/>
                <a:gd name="connsiteX6" fmla="*/ 6861546 w 6861545"/>
                <a:gd name="connsiteY6" fmla="*/ 6861546 h 68615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861545" h="6861545">
                  <a:moveTo>
                    <a:pt x="6861546" y="6861546"/>
                  </a:moveTo>
                  <a:lnTo>
                    <a:pt x="3435812" y="6861546"/>
                  </a:lnTo>
                  <a:cubicBezTo>
                    <a:pt x="1538245" y="6861546"/>
                    <a:pt x="0" y="5323301"/>
                    <a:pt x="0" y="3425734"/>
                  </a:cubicBezTo>
                  <a:lnTo>
                    <a:pt x="0" y="0"/>
                  </a:lnTo>
                  <a:lnTo>
                    <a:pt x="3425734" y="0"/>
                  </a:lnTo>
                  <a:cubicBezTo>
                    <a:pt x="5323301" y="0"/>
                    <a:pt x="6861546" y="1538245"/>
                    <a:pt x="6861546" y="3435812"/>
                  </a:cubicBezTo>
                  <a:lnTo>
                    <a:pt x="6861546" y="6861546"/>
                  </a:lnTo>
                  <a:close/>
                </a:path>
              </a:pathLst>
            </a:custGeom>
            <a:pattFill prst="pct5">
              <a:fgClr>
                <a:schemeClr val="accent4">
                  <a:lumMod val="60000"/>
                  <a:lumOff val="40000"/>
                </a:schemeClr>
              </a:fgClr>
              <a:bgClr>
                <a:schemeClr val="accent1">
                  <a:lumMod val="75000"/>
                </a:schemeClr>
              </a:bgClr>
            </a:pattFill>
            <a:ln w="9525" cap="flat">
              <a:noFill/>
              <a:prstDash val="solid"/>
              <a:miter/>
            </a:ln>
          </p:spPr>
          <p:txBody>
            <a:bodyPr rtlCol="0" anchor="ctr"/>
            <a:lstStyle/>
            <a:p>
              <a:pPr lvl="0"/>
              <a:endParaRPr lang="en-US"/>
            </a:p>
          </p:txBody>
        </p:sp>
      </p:grpSp>
      <p:sp>
        <p:nvSpPr>
          <p:cNvPr id="12" name="Texture">
            <a:extLst>
              <a:ext uri="{FF2B5EF4-FFF2-40B4-BE49-F238E27FC236}">
                <a16:creationId xmlns:a16="http://schemas.microsoft.com/office/drawing/2014/main" id="{7FE1D329-7CB2-4DF5-B0C0-36DD19EBC66D}"/>
              </a:ext>
              <a:ext uri="{C183D7F6-B498-43B3-948B-1728B52AA6E4}">
                <adec:decorative xmlns:adec="http://schemas.microsoft.com/office/drawing/2017/decorative" val="1"/>
              </a:ext>
            </a:extLst>
          </p:cNvPr>
          <p:cNvSpPr/>
          <p:nvPr/>
        </p:nvSpPr>
        <p:spPr>
          <a:xfrm>
            <a:off x="3048" y="0"/>
            <a:ext cx="12188952" cy="6858000"/>
          </a:xfrm>
          <a:prstGeom prst="rect">
            <a:avLst/>
          </a:prstGeom>
          <a:blipFill dpi="0" rotWithShape="1">
            <a:blip r:embed="rId13">
              <a:alphaModFix amt="6000"/>
            </a:blip>
            <a:srcRect/>
            <a:tile tx="0" ty="0" sx="100000" sy="100000" flip="none" algn="tl"/>
          </a:blipFill>
          <a:ln w="9525" cap="flat">
            <a:noFill/>
            <a:prstDash val="solid"/>
            <a:miter/>
          </a:ln>
        </p:spPr>
        <p:txBody>
          <a:bodyPr rtlCol="0" anchor="ctr"/>
          <a:lstStyle/>
          <a:p>
            <a:endParaRPr lang="en-US" dirty="0"/>
          </a:p>
        </p:txBody>
      </p:sp>
      <p:sp>
        <p:nvSpPr>
          <p:cNvPr id="2" name="Title Placeholder 1">
            <a:extLst>
              <a:ext uri="{FF2B5EF4-FFF2-40B4-BE49-F238E27FC236}">
                <a16:creationId xmlns:a16="http://schemas.microsoft.com/office/drawing/2014/main" id="{093083B5-1505-44FE-894D-AA1AB6D60FCE}"/>
              </a:ext>
            </a:extLst>
          </p:cNvPr>
          <p:cNvSpPr>
            <a:spLocks noGrp="1"/>
          </p:cNvSpPr>
          <p:nvPr>
            <p:ph type="title"/>
          </p:nvPr>
        </p:nvSpPr>
        <p:spPr>
          <a:xfrm>
            <a:off x="457200" y="668049"/>
            <a:ext cx="7685037" cy="1325563"/>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603F3930-F8C8-43B1-BC1A-6264F4ACB2E1}"/>
              </a:ext>
            </a:extLst>
          </p:cNvPr>
          <p:cNvSpPr>
            <a:spLocks noGrp="1"/>
          </p:cNvSpPr>
          <p:nvPr>
            <p:ph type="body" idx="1"/>
          </p:nvPr>
        </p:nvSpPr>
        <p:spPr>
          <a:xfrm>
            <a:off x="457200" y="2096713"/>
            <a:ext cx="7685037" cy="408025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B9F4F2F7-3ECA-43D7-BFF3-FBB407AEAB46}"/>
              </a:ext>
            </a:extLst>
          </p:cNvPr>
          <p:cNvSpPr>
            <a:spLocks noGrp="1"/>
          </p:cNvSpPr>
          <p:nvPr>
            <p:ph type="dt" sz="half" idx="2"/>
          </p:nvPr>
        </p:nvSpPr>
        <p:spPr>
          <a:xfrm>
            <a:off x="457200" y="6356350"/>
            <a:ext cx="2743200" cy="365125"/>
          </a:xfrm>
          <a:prstGeom prst="rect">
            <a:avLst/>
          </a:prstGeom>
        </p:spPr>
        <p:txBody>
          <a:bodyPr vert="horz" lIns="91440" tIns="45720" rIns="91440" bIns="45720" rtlCol="0" anchor="ctr"/>
          <a:lstStyle>
            <a:lvl1pPr algn="l">
              <a:defRPr sz="1000" spc="110" baseline="0">
                <a:solidFill>
                  <a:schemeClr val="tx1">
                    <a:tint val="75000"/>
                  </a:schemeClr>
                </a:solidFill>
              </a:defRPr>
            </a:lvl1pPr>
          </a:lstStyle>
          <a:p>
            <a:fld id="{D208048B-57AF-4F53-BC84-8E0A1033FBEC}" type="datetimeFigureOut">
              <a:rPr lang="en-US" smtClean="0"/>
              <a:pPr/>
              <a:t>11/11/2025</a:t>
            </a:fld>
            <a:endParaRPr lang="en-US" dirty="0"/>
          </a:p>
        </p:txBody>
      </p:sp>
      <p:sp>
        <p:nvSpPr>
          <p:cNvPr id="5" name="Footer Placeholder 4">
            <a:extLst>
              <a:ext uri="{FF2B5EF4-FFF2-40B4-BE49-F238E27FC236}">
                <a16:creationId xmlns:a16="http://schemas.microsoft.com/office/drawing/2014/main" id="{1D3A193F-0B61-43DD-8E45-EFEAC43E3826}"/>
              </a:ext>
            </a:extLst>
          </p:cNvPr>
          <p:cNvSpPr>
            <a:spLocks noGrp="1"/>
          </p:cNvSpPr>
          <p:nvPr>
            <p:ph type="ftr" sz="quarter" idx="3"/>
          </p:nvPr>
        </p:nvSpPr>
        <p:spPr>
          <a:xfrm>
            <a:off x="457200" y="155448"/>
            <a:ext cx="4114800" cy="365125"/>
          </a:xfrm>
          <a:prstGeom prst="rect">
            <a:avLst/>
          </a:prstGeom>
        </p:spPr>
        <p:txBody>
          <a:bodyPr vert="horz" lIns="91440" tIns="45720" rIns="91440" bIns="45720" rtlCol="0" anchor="ctr"/>
          <a:lstStyle>
            <a:lvl1pPr algn="l">
              <a:defRPr sz="1000" spc="110" baseline="0">
                <a:solidFill>
                  <a:schemeClr val="tx1">
                    <a:tint val="75000"/>
                  </a:schemeClr>
                </a:solidFill>
              </a:defRPr>
            </a:lvl1pPr>
          </a:lstStyle>
          <a:p>
            <a:endParaRPr lang="en-US" dirty="0"/>
          </a:p>
        </p:txBody>
      </p:sp>
      <p:sp>
        <p:nvSpPr>
          <p:cNvPr id="6" name="Slide Number Placeholder 5">
            <a:extLst>
              <a:ext uri="{FF2B5EF4-FFF2-40B4-BE49-F238E27FC236}">
                <a16:creationId xmlns:a16="http://schemas.microsoft.com/office/drawing/2014/main" id="{64625961-D3A8-4945-AEE4-EE1952DBDCAE}"/>
              </a:ext>
            </a:extLst>
          </p:cNvPr>
          <p:cNvSpPr>
            <a:spLocks noGrp="1"/>
          </p:cNvSpPr>
          <p:nvPr>
            <p:ph type="sldNum" sz="quarter" idx="4"/>
          </p:nvPr>
        </p:nvSpPr>
        <p:spPr>
          <a:xfrm>
            <a:off x="10954512" y="6355080"/>
            <a:ext cx="795528" cy="365760"/>
          </a:xfrm>
          <a:prstGeom prst="rect">
            <a:avLst/>
          </a:prstGeom>
        </p:spPr>
        <p:txBody>
          <a:bodyPr vert="horz" lIns="91440" tIns="45720" rIns="91440" bIns="45720" rtlCol="0" anchor="ctr"/>
          <a:lstStyle>
            <a:lvl1pPr algn="r">
              <a:defRPr sz="1000" spc="110" baseline="0">
                <a:solidFill>
                  <a:schemeClr val="tx1">
                    <a:tint val="75000"/>
                  </a:schemeClr>
                </a:solidFill>
              </a:defRPr>
            </a:lvl1pPr>
          </a:lstStyle>
          <a:p>
            <a:fld id="{BD8A8A1B-4E1E-43EF-8A39-7D4A3879B941}" type="slidenum">
              <a:rPr lang="en-US" smtClean="0"/>
              <a:pPr/>
              <a:t>‹#›</a:t>
            </a:fld>
            <a:endParaRPr lang="en-US" dirty="0"/>
          </a:p>
        </p:txBody>
      </p:sp>
    </p:spTree>
    <p:extLst>
      <p:ext uri="{BB962C8B-B14F-4D97-AF65-F5344CB8AC3E}">
        <p14:creationId xmlns:p14="http://schemas.microsoft.com/office/powerpoint/2010/main" val="4195998107"/>
      </p:ext>
    </p:extLst>
  </p:cSld>
  <p:clrMap bg1="dk1" tx1="lt1" bg2="dk2" tx2="lt2" accent1="accent1" accent2="accent2" accent3="accent3" accent4="accent4" accent5="accent5" accent6="accent6" hlink="hlink" folHlink="folHlink"/>
  <p:sldLayoutIdLst>
    <p:sldLayoutId id="2147483694" r:id="rId1"/>
    <p:sldLayoutId id="2147483695" r:id="rId2"/>
    <p:sldLayoutId id="2147483696" r:id="rId3"/>
    <p:sldLayoutId id="2147483697" r:id="rId4"/>
    <p:sldLayoutId id="2147483698" r:id="rId5"/>
    <p:sldLayoutId id="2147483688" r:id="rId6"/>
    <p:sldLayoutId id="2147483693" r:id="rId7"/>
    <p:sldLayoutId id="2147483689" r:id="rId8"/>
    <p:sldLayoutId id="2147483690" r:id="rId9"/>
    <p:sldLayoutId id="2147483691" r:id="rId10"/>
    <p:sldLayoutId id="2147483692"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0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51" name="Rectangle 50">
            <a:extLst>
              <a:ext uri="{FF2B5EF4-FFF2-40B4-BE49-F238E27FC236}">
                <a16:creationId xmlns:a16="http://schemas.microsoft.com/office/drawing/2014/main" id="{0F358BAA-9C8A-4E17-BAD8-32FD6FFEA7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952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Gill Sans Nova"/>
              <a:ea typeface="+mn-ea"/>
              <a:cs typeface="+mn-cs"/>
            </a:endParaRPr>
          </a:p>
        </p:txBody>
      </p:sp>
      <p:sp>
        <p:nvSpPr>
          <p:cNvPr id="53" name="Color Fill">
            <a:extLst>
              <a:ext uri="{FF2B5EF4-FFF2-40B4-BE49-F238E27FC236}">
                <a16:creationId xmlns:a16="http://schemas.microsoft.com/office/drawing/2014/main" id="{4D6F41A4-BEE3-4935-9371-4ADEA67A22F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bg2">
              <a:lumMod val="75000"/>
              <a:lumOff val="25000"/>
              <a:alpha val="40000"/>
            </a:schemeClr>
          </a:solidFill>
          <a:ln w="952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09392F">
                  <a:lumMod val="75000"/>
                  <a:lumOff val="25000"/>
                </a:srgbClr>
              </a:solidFill>
              <a:effectLst/>
              <a:uLnTx/>
              <a:uFillTx/>
              <a:latin typeface="Gill Sans Nova"/>
              <a:ea typeface="+mn-ea"/>
              <a:cs typeface="+mn-cs"/>
            </a:endParaRPr>
          </a:p>
        </p:txBody>
      </p:sp>
      <p:grpSp>
        <p:nvGrpSpPr>
          <p:cNvPr id="55" name="Group 54">
            <a:extLst>
              <a:ext uri="{FF2B5EF4-FFF2-40B4-BE49-F238E27FC236}">
                <a16:creationId xmlns:a16="http://schemas.microsoft.com/office/drawing/2014/main" id="{7726F010-956A-40BC-8A1F-8002DC729B4C}"/>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8351566" y="0"/>
            <a:ext cx="3840434" cy="6858000"/>
            <a:chOff x="8351565" y="0"/>
            <a:chExt cx="3840434" cy="6858000"/>
          </a:xfrm>
        </p:grpSpPr>
        <p:sp>
          <p:nvSpPr>
            <p:cNvPr id="56" name="Oval 55">
              <a:extLst>
                <a:ext uri="{FF2B5EF4-FFF2-40B4-BE49-F238E27FC236}">
                  <a16:creationId xmlns:a16="http://schemas.microsoft.com/office/drawing/2014/main" id="{D386E468-0048-46C4-ADDD-FBE7A6AE9F3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260165" y="519204"/>
              <a:ext cx="474635" cy="474635"/>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Gill Sans Nova"/>
                <a:ea typeface="+mn-ea"/>
                <a:cs typeface="+mn-cs"/>
              </a:endParaRPr>
            </a:p>
          </p:txBody>
        </p:sp>
        <p:sp>
          <p:nvSpPr>
            <p:cNvPr id="57" name="Freeform: Shape 56">
              <a:extLst>
                <a:ext uri="{FF2B5EF4-FFF2-40B4-BE49-F238E27FC236}">
                  <a16:creationId xmlns:a16="http://schemas.microsoft.com/office/drawing/2014/main" id="{C5B35ED4-0C31-4C8C-A45E-6A3EDEAB286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385871" y="0"/>
              <a:ext cx="2955657" cy="679194"/>
            </a:xfrm>
            <a:custGeom>
              <a:avLst/>
              <a:gdLst>
                <a:gd name="connsiteX0" fmla="*/ 0 w 2955657"/>
                <a:gd name="connsiteY0" fmla="*/ 0 h 679194"/>
                <a:gd name="connsiteX1" fmla="*/ 2955657 w 2955657"/>
                <a:gd name="connsiteY1" fmla="*/ 0 h 679194"/>
                <a:gd name="connsiteX2" fmla="*/ 2892839 w 2955657"/>
                <a:gd name="connsiteY2" fmla="*/ 84007 h 679194"/>
                <a:gd name="connsiteX3" fmla="*/ 1630760 w 2955657"/>
                <a:gd name="connsiteY3" fmla="*/ 679194 h 679194"/>
                <a:gd name="connsiteX4" fmla="*/ 0 w 2955657"/>
                <a:gd name="connsiteY4" fmla="*/ 679194 h 67919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55657" h="679194">
                  <a:moveTo>
                    <a:pt x="0" y="0"/>
                  </a:moveTo>
                  <a:lnTo>
                    <a:pt x="2955657" y="0"/>
                  </a:lnTo>
                  <a:lnTo>
                    <a:pt x="2892839" y="84007"/>
                  </a:lnTo>
                  <a:cubicBezTo>
                    <a:pt x="2592855" y="447504"/>
                    <a:pt x="2138868" y="679194"/>
                    <a:pt x="1630760" y="679194"/>
                  </a:cubicBezTo>
                  <a:lnTo>
                    <a:pt x="0" y="679194"/>
                  </a:lnTo>
                  <a:close/>
                </a:path>
              </a:pathLst>
            </a:custGeom>
            <a:solidFill>
              <a:schemeClr val="accent1">
                <a:lumMod val="60000"/>
                <a:lumOff val="40000"/>
                <a:alpha val="60000"/>
              </a:schemeClr>
            </a:solidFill>
            <a:ln w="9331"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Gill Sans Nova"/>
                <a:ea typeface="+mn-ea"/>
                <a:cs typeface="+mn-cs"/>
              </a:endParaRPr>
            </a:p>
          </p:txBody>
        </p:sp>
        <p:sp>
          <p:nvSpPr>
            <p:cNvPr id="58" name="Freeform: Shape 57">
              <a:extLst>
                <a:ext uri="{FF2B5EF4-FFF2-40B4-BE49-F238E27FC236}">
                  <a16:creationId xmlns:a16="http://schemas.microsoft.com/office/drawing/2014/main" id="{B40A1EF3-FA93-48F4-9F82-BC0C7963575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351565" y="4121414"/>
              <a:ext cx="3266317" cy="2736586"/>
            </a:xfrm>
            <a:custGeom>
              <a:avLst/>
              <a:gdLst>
                <a:gd name="connsiteX0" fmla="*/ 1635557 w 3266317"/>
                <a:gd name="connsiteY0" fmla="*/ 0 h 2736586"/>
                <a:gd name="connsiteX1" fmla="*/ 3266317 w 3266317"/>
                <a:gd name="connsiteY1" fmla="*/ 0 h 2736586"/>
                <a:gd name="connsiteX2" fmla="*/ 3266317 w 3266317"/>
                <a:gd name="connsiteY2" fmla="*/ 1630760 h 2736586"/>
                <a:gd name="connsiteX3" fmla="*/ 2892838 w 3266317"/>
                <a:gd name="connsiteY3" fmla="*/ 2671131 h 2736586"/>
                <a:gd name="connsiteX4" fmla="*/ 2833348 w 3266317"/>
                <a:gd name="connsiteY4" fmla="*/ 2736586 h 2736586"/>
                <a:gd name="connsiteX5" fmla="*/ 0 w 3266317"/>
                <a:gd name="connsiteY5" fmla="*/ 2736586 h 2736586"/>
                <a:gd name="connsiteX6" fmla="*/ 0 w 3266317"/>
                <a:gd name="connsiteY6" fmla="*/ 1635558 h 2736586"/>
                <a:gd name="connsiteX7" fmla="*/ 1635557 w 3266317"/>
                <a:gd name="connsiteY7" fmla="*/ 0 h 273658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266317" h="2736586">
                  <a:moveTo>
                    <a:pt x="1635557" y="0"/>
                  </a:moveTo>
                  <a:lnTo>
                    <a:pt x="3266317" y="0"/>
                  </a:lnTo>
                  <a:lnTo>
                    <a:pt x="3266317" y="1630760"/>
                  </a:lnTo>
                  <a:cubicBezTo>
                    <a:pt x="3266317" y="2025955"/>
                    <a:pt x="3126159" y="2388411"/>
                    <a:pt x="2892838" y="2671131"/>
                  </a:cubicBezTo>
                  <a:lnTo>
                    <a:pt x="2833348" y="2736586"/>
                  </a:lnTo>
                  <a:lnTo>
                    <a:pt x="0" y="2736586"/>
                  </a:lnTo>
                  <a:lnTo>
                    <a:pt x="0" y="1635558"/>
                  </a:lnTo>
                  <a:cubicBezTo>
                    <a:pt x="0" y="732255"/>
                    <a:pt x="732254" y="0"/>
                    <a:pt x="1635557" y="0"/>
                  </a:cubicBezTo>
                  <a:close/>
                </a:path>
              </a:pathLst>
            </a:custGeom>
            <a:solidFill>
              <a:schemeClr val="accent1">
                <a:lumMod val="60000"/>
                <a:lumOff val="40000"/>
                <a:alpha val="60000"/>
              </a:schemeClr>
            </a:solidFill>
            <a:ln w="9331"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Gill Sans Nova"/>
                <a:ea typeface="+mn-ea"/>
                <a:cs typeface="+mn-cs"/>
              </a:endParaRPr>
            </a:p>
          </p:txBody>
        </p:sp>
        <p:sp>
          <p:nvSpPr>
            <p:cNvPr id="59" name="Freeform: Shape 58">
              <a:extLst>
                <a:ext uri="{FF2B5EF4-FFF2-40B4-BE49-F238E27FC236}">
                  <a16:creationId xmlns:a16="http://schemas.microsoft.com/office/drawing/2014/main" id="{A985F09D-6969-44D0-B04F-4EDE0FEDAF6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755674" y="3386384"/>
              <a:ext cx="436325" cy="1309674"/>
            </a:xfrm>
            <a:custGeom>
              <a:avLst/>
              <a:gdLst>
                <a:gd name="connsiteX0" fmla="*/ 470325 w 477612"/>
                <a:gd name="connsiteY0" fmla="*/ 0 h 1433600"/>
                <a:gd name="connsiteX1" fmla="*/ 475607 w 477612"/>
                <a:gd name="connsiteY1" fmla="*/ 3701 h 1433600"/>
                <a:gd name="connsiteX2" fmla="*/ 477612 w 477612"/>
                <a:gd name="connsiteY2" fmla="*/ 5160 h 1433600"/>
                <a:gd name="connsiteX3" fmla="*/ 477612 w 477612"/>
                <a:gd name="connsiteY3" fmla="*/ 1428441 h 1433600"/>
                <a:gd name="connsiteX4" fmla="*/ 475607 w 477612"/>
                <a:gd name="connsiteY4" fmla="*/ 1429900 h 1433600"/>
                <a:gd name="connsiteX5" fmla="*/ 470325 w 477612"/>
                <a:gd name="connsiteY5" fmla="*/ 1433600 h 1433600"/>
                <a:gd name="connsiteX6" fmla="*/ 0 w 477612"/>
                <a:gd name="connsiteY6" fmla="*/ 716800 h 1433600"/>
                <a:gd name="connsiteX7" fmla="*/ 470325 w 477612"/>
                <a:gd name="connsiteY7" fmla="*/ 0 h 14336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77612" h="1433600">
                  <a:moveTo>
                    <a:pt x="470325" y="0"/>
                  </a:moveTo>
                  <a:cubicBezTo>
                    <a:pt x="470325" y="0"/>
                    <a:pt x="472162" y="1254"/>
                    <a:pt x="475607" y="3701"/>
                  </a:cubicBezTo>
                  <a:lnTo>
                    <a:pt x="477612" y="5160"/>
                  </a:lnTo>
                  <a:lnTo>
                    <a:pt x="477612" y="1428441"/>
                  </a:lnTo>
                  <a:lnTo>
                    <a:pt x="475607" y="1429900"/>
                  </a:lnTo>
                  <a:cubicBezTo>
                    <a:pt x="472162" y="1432347"/>
                    <a:pt x="470325" y="1433600"/>
                    <a:pt x="470325" y="1433600"/>
                  </a:cubicBezTo>
                  <a:cubicBezTo>
                    <a:pt x="470325" y="1433600"/>
                    <a:pt x="0" y="1112672"/>
                    <a:pt x="0" y="716800"/>
                  </a:cubicBezTo>
                  <a:cubicBezTo>
                    <a:pt x="0" y="320929"/>
                    <a:pt x="470325" y="0"/>
                    <a:pt x="470325" y="0"/>
                  </a:cubicBezTo>
                  <a:close/>
                </a:path>
              </a:pathLst>
            </a:custGeom>
            <a:pattFill prst="pct5">
              <a:fgClr>
                <a:schemeClr val="accent4">
                  <a:lumMod val="20000"/>
                  <a:lumOff val="80000"/>
                </a:schemeClr>
              </a:fgClr>
              <a:bgClr>
                <a:schemeClr val="accent4">
                  <a:lumMod val="60000"/>
                  <a:lumOff val="40000"/>
                </a:schemeClr>
              </a:bgClr>
            </a:pattFill>
            <a:ln w="952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Gill Sans Nova"/>
                <a:ea typeface="+mn-ea"/>
                <a:cs typeface="+mn-cs"/>
              </a:endParaRPr>
            </a:p>
          </p:txBody>
        </p:sp>
        <p:sp>
          <p:nvSpPr>
            <p:cNvPr id="60" name="Graphic 9">
              <a:extLst>
                <a:ext uri="{FF2B5EF4-FFF2-40B4-BE49-F238E27FC236}">
                  <a16:creationId xmlns:a16="http://schemas.microsoft.com/office/drawing/2014/main" id="{003913A0-A3C0-4ED8-8920-318068FBC46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385870" y="791588"/>
              <a:ext cx="3232012" cy="3232012"/>
            </a:xfrm>
            <a:custGeom>
              <a:avLst/>
              <a:gdLst>
                <a:gd name="connsiteX0" fmla="*/ 6861546 w 6861545"/>
                <a:gd name="connsiteY0" fmla="*/ 6861546 h 6861545"/>
                <a:gd name="connsiteX1" fmla="*/ 3435812 w 6861545"/>
                <a:gd name="connsiteY1" fmla="*/ 6861546 h 6861545"/>
                <a:gd name="connsiteX2" fmla="*/ 0 w 6861545"/>
                <a:gd name="connsiteY2" fmla="*/ 3425734 h 6861545"/>
                <a:gd name="connsiteX3" fmla="*/ 0 w 6861545"/>
                <a:gd name="connsiteY3" fmla="*/ 0 h 6861545"/>
                <a:gd name="connsiteX4" fmla="*/ 3425734 w 6861545"/>
                <a:gd name="connsiteY4" fmla="*/ 0 h 6861545"/>
                <a:gd name="connsiteX5" fmla="*/ 6861546 w 6861545"/>
                <a:gd name="connsiteY5" fmla="*/ 3435812 h 6861545"/>
                <a:gd name="connsiteX6" fmla="*/ 6861546 w 6861545"/>
                <a:gd name="connsiteY6" fmla="*/ 6861546 h 68615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861545" h="6861545">
                  <a:moveTo>
                    <a:pt x="6861546" y="6861546"/>
                  </a:moveTo>
                  <a:lnTo>
                    <a:pt x="3435812" y="6861546"/>
                  </a:lnTo>
                  <a:cubicBezTo>
                    <a:pt x="1538245" y="6861546"/>
                    <a:pt x="0" y="5323301"/>
                    <a:pt x="0" y="3425734"/>
                  </a:cubicBezTo>
                  <a:lnTo>
                    <a:pt x="0" y="0"/>
                  </a:lnTo>
                  <a:lnTo>
                    <a:pt x="3425734" y="0"/>
                  </a:lnTo>
                  <a:cubicBezTo>
                    <a:pt x="5323301" y="0"/>
                    <a:pt x="6861546" y="1538245"/>
                    <a:pt x="6861546" y="3435812"/>
                  </a:cubicBezTo>
                  <a:lnTo>
                    <a:pt x="6861546" y="6861546"/>
                  </a:lnTo>
                  <a:close/>
                </a:path>
              </a:pathLst>
            </a:custGeom>
            <a:pattFill prst="pct5">
              <a:fgClr>
                <a:schemeClr val="accent4">
                  <a:lumMod val="60000"/>
                  <a:lumOff val="40000"/>
                </a:schemeClr>
              </a:fgClr>
              <a:bgClr>
                <a:schemeClr val="accent1">
                  <a:lumMod val="75000"/>
                </a:schemeClr>
              </a:bgClr>
            </a:pattFill>
            <a:ln w="952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Gill Sans Nova"/>
                <a:ea typeface="+mn-ea"/>
                <a:cs typeface="+mn-cs"/>
              </a:endParaRPr>
            </a:p>
          </p:txBody>
        </p:sp>
      </p:grpSp>
      <p:sp>
        <p:nvSpPr>
          <p:cNvPr id="62" name="Texture">
            <a:extLst>
              <a:ext uri="{FF2B5EF4-FFF2-40B4-BE49-F238E27FC236}">
                <a16:creationId xmlns:a16="http://schemas.microsoft.com/office/drawing/2014/main" id="{7FE1D329-7CB2-4DF5-B0C0-36DD19EBC66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blipFill dpi="0" rotWithShape="1">
            <a:blip r:embed="rId2">
              <a:alphaModFix amt="6000"/>
            </a:blip>
            <a:srcRect/>
            <a:tile tx="0" ty="0" sx="100000" sy="100000" flip="none" algn="tl"/>
          </a:blipFill>
          <a:ln w="952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Gill Sans Nova"/>
              <a:ea typeface="+mn-ea"/>
              <a:cs typeface="+mn-cs"/>
            </a:endParaRPr>
          </a:p>
        </p:txBody>
      </p:sp>
      <p:sp useBgFill="1">
        <p:nvSpPr>
          <p:cNvPr id="64" name="Background Fill">
            <a:extLst>
              <a:ext uri="{FF2B5EF4-FFF2-40B4-BE49-F238E27FC236}">
                <a16:creationId xmlns:a16="http://schemas.microsoft.com/office/drawing/2014/main" id="{A7971386-B2B0-4A38-8D3B-8CF23AAA610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952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Gill Sans Nova"/>
              <a:ea typeface="+mn-ea"/>
              <a:cs typeface="+mn-cs"/>
            </a:endParaRPr>
          </a:p>
        </p:txBody>
      </p:sp>
      <p:sp>
        <p:nvSpPr>
          <p:cNvPr id="66" name="Color Fill">
            <a:extLst>
              <a:ext uri="{FF2B5EF4-FFF2-40B4-BE49-F238E27FC236}">
                <a16:creationId xmlns:a16="http://schemas.microsoft.com/office/drawing/2014/main" id="{8BECD55C-E611-4BCD-B45E-BF01D623481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solidFill>
            <a:schemeClr val="bg2">
              <a:lumMod val="75000"/>
              <a:lumOff val="25000"/>
              <a:alpha val="40000"/>
            </a:schemeClr>
          </a:solidFill>
          <a:ln w="952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09392F">
                  <a:lumMod val="75000"/>
                  <a:lumOff val="25000"/>
                </a:srgbClr>
              </a:solidFill>
              <a:effectLst/>
              <a:uLnTx/>
              <a:uFillTx/>
              <a:latin typeface="Gill Sans Nova"/>
              <a:ea typeface="+mn-ea"/>
              <a:cs typeface="+mn-cs"/>
            </a:endParaRPr>
          </a:p>
        </p:txBody>
      </p:sp>
      <p:sp>
        <p:nvSpPr>
          <p:cNvPr id="68" name="Graphic 9">
            <a:extLst>
              <a:ext uri="{FF2B5EF4-FFF2-40B4-BE49-F238E27FC236}">
                <a16:creationId xmlns:a16="http://schemas.microsoft.com/office/drawing/2014/main" id="{0CD70379-D9C2-4BFD-BD39-08C8BE7665E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271633" y="19664"/>
            <a:ext cx="6905281" cy="6818671"/>
          </a:xfrm>
          <a:custGeom>
            <a:avLst/>
            <a:gdLst>
              <a:gd name="connsiteX0" fmla="*/ 6861546 w 6861545"/>
              <a:gd name="connsiteY0" fmla="*/ 6861546 h 6861545"/>
              <a:gd name="connsiteX1" fmla="*/ 3435812 w 6861545"/>
              <a:gd name="connsiteY1" fmla="*/ 6861546 h 6861545"/>
              <a:gd name="connsiteX2" fmla="*/ 0 w 6861545"/>
              <a:gd name="connsiteY2" fmla="*/ 3425734 h 6861545"/>
              <a:gd name="connsiteX3" fmla="*/ 0 w 6861545"/>
              <a:gd name="connsiteY3" fmla="*/ 0 h 6861545"/>
              <a:gd name="connsiteX4" fmla="*/ 3425734 w 6861545"/>
              <a:gd name="connsiteY4" fmla="*/ 0 h 6861545"/>
              <a:gd name="connsiteX5" fmla="*/ 6861546 w 6861545"/>
              <a:gd name="connsiteY5" fmla="*/ 3435812 h 6861545"/>
              <a:gd name="connsiteX6" fmla="*/ 6861546 w 6861545"/>
              <a:gd name="connsiteY6" fmla="*/ 6861546 h 68615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861545" h="6861545">
                <a:moveTo>
                  <a:pt x="6861546" y="6861546"/>
                </a:moveTo>
                <a:lnTo>
                  <a:pt x="3435812" y="6861546"/>
                </a:lnTo>
                <a:cubicBezTo>
                  <a:pt x="1538245" y="6861546"/>
                  <a:pt x="0" y="5323301"/>
                  <a:pt x="0" y="3425734"/>
                </a:cubicBezTo>
                <a:lnTo>
                  <a:pt x="0" y="0"/>
                </a:lnTo>
                <a:lnTo>
                  <a:pt x="3425734" y="0"/>
                </a:lnTo>
                <a:cubicBezTo>
                  <a:pt x="5323301" y="0"/>
                  <a:pt x="6861546" y="1538245"/>
                  <a:pt x="6861546" y="3435812"/>
                </a:cubicBezTo>
                <a:lnTo>
                  <a:pt x="6861546" y="6861546"/>
                </a:lnTo>
                <a:close/>
              </a:path>
            </a:pathLst>
          </a:custGeom>
          <a:solidFill>
            <a:srgbClr val="FFFFFF"/>
          </a:solidFill>
          <a:ln w="38100" cap="flat">
            <a:solidFill>
              <a:srgbClr val="F7F7F7"/>
            </a:solid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Gill Sans Nova"/>
              <a:ea typeface="+mn-ea"/>
              <a:cs typeface="+mn-cs"/>
            </a:endParaRPr>
          </a:p>
        </p:txBody>
      </p:sp>
      <p:sp>
        <p:nvSpPr>
          <p:cNvPr id="70" name="Texture">
            <a:extLst>
              <a:ext uri="{FF2B5EF4-FFF2-40B4-BE49-F238E27FC236}">
                <a16:creationId xmlns:a16="http://schemas.microsoft.com/office/drawing/2014/main" id="{0D29D77D-2D4E-4868-960B-BEDA724F5CE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blipFill dpi="0" rotWithShape="1">
            <a:blip r:embed="rId2">
              <a:alphaModFix amt="6000"/>
            </a:blip>
            <a:srcRect/>
            <a:tile tx="0" ty="0" sx="100000" sy="100000" flip="none" algn="tl"/>
          </a:blipFill>
          <a:ln w="952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Gill Sans Nova"/>
              <a:ea typeface="+mn-ea"/>
              <a:cs typeface="+mn-cs"/>
            </a:endParaRPr>
          </a:p>
        </p:txBody>
      </p:sp>
      <p:sp>
        <p:nvSpPr>
          <p:cNvPr id="2" name="Title 1">
            <a:extLst>
              <a:ext uri="{FF2B5EF4-FFF2-40B4-BE49-F238E27FC236}">
                <a16:creationId xmlns:a16="http://schemas.microsoft.com/office/drawing/2014/main" id="{0489B40B-05E8-6F92-D1A3-5E25ACAF5267}"/>
              </a:ext>
            </a:extLst>
          </p:cNvPr>
          <p:cNvSpPr>
            <a:spLocks noGrp="1"/>
          </p:cNvSpPr>
          <p:nvPr>
            <p:ph type="title"/>
          </p:nvPr>
        </p:nvSpPr>
        <p:spPr>
          <a:xfrm>
            <a:off x="457199" y="676656"/>
            <a:ext cx="4279631" cy="3063240"/>
          </a:xfrm>
        </p:spPr>
        <p:txBody>
          <a:bodyPr vert="horz" lIns="91440" tIns="45720" rIns="91440" bIns="45720" rtlCol="0" anchor="b">
            <a:normAutofit/>
          </a:bodyPr>
          <a:lstStyle/>
          <a:p>
            <a:r>
              <a:rPr lang="en-US" dirty="0"/>
              <a:t>EVENT MANAGEMENT</a:t>
            </a:r>
          </a:p>
        </p:txBody>
      </p:sp>
      <p:pic>
        <p:nvPicPr>
          <p:cNvPr id="5" name="Picture 4" descr="Maynooth University PNG Trans">
            <a:extLst>
              <a:ext uri="{FF2B5EF4-FFF2-40B4-BE49-F238E27FC236}">
                <a16:creationId xmlns:a16="http://schemas.microsoft.com/office/drawing/2014/main" id="{B368647C-072D-0AD1-0E45-01A04C35D186}"/>
              </a:ext>
            </a:extLst>
          </p:cNvPr>
          <p:cNvPicPr/>
          <p:nvPr/>
        </p:nvPicPr>
        <p:blipFill>
          <a:blip r:embed="rId3">
            <a:extLst>
              <a:ext uri="{28A0092B-C50C-407E-A947-70E740481C1C}">
                <a14:useLocalDpi xmlns:a14="http://schemas.microsoft.com/office/drawing/2010/main" val="0"/>
              </a:ext>
            </a:extLst>
          </a:blip>
          <a:stretch>
            <a:fillRect/>
          </a:stretch>
        </p:blipFill>
        <p:spPr bwMode="auto">
          <a:xfrm>
            <a:off x="6649670" y="3350199"/>
            <a:ext cx="4025282" cy="2470691"/>
          </a:xfrm>
          <a:prstGeom prst="rect">
            <a:avLst/>
          </a:prstGeom>
          <a:noFill/>
        </p:spPr>
      </p:pic>
      <p:pic>
        <p:nvPicPr>
          <p:cNvPr id="7" name="Content Placeholder 6" descr="A red and white explosion with white text&#10;&#10;AI-generated content may be incorrect.">
            <a:extLst>
              <a:ext uri="{FF2B5EF4-FFF2-40B4-BE49-F238E27FC236}">
                <a16:creationId xmlns:a16="http://schemas.microsoft.com/office/drawing/2014/main" id="{0631F67F-A408-5008-B090-7A87B4AE5D78}"/>
              </a:ext>
            </a:extLst>
          </p:cNvPr>
          <p:cNvPicPr>
            <a:picLocks noGrp="1" noChangeAspect="1"/>
          </p:cNvPicPr>
          <p:nvPr>
            <p:ph idx="1"/>
          </p:nvPr>
        </p:nvPicPr>
        <p:blipFill>
          <a:blip r:embed="rId4">
            <a:extLst>
              <a:ext uri="{28A0092B-C50C-407E-A947-70E740481C1C}">
                <a14:useLocalDpi xmlns:a14="http://schemas.microsoft.com/office/drawing/2010/main" val="0"/>
              </a:ext>
            </a:extLst>
          </a:blip>
          <a:stretch>
            <a:fillRect/>
          </a:stretch>
        </p:blipFill>
        <p:spPr>
          <a:xfrm>
            <a:off x="6438726" y="168338"/>
            <a:ext cx="3566689" cy="3566689"/>
          </a:xfrm>
        </p:spPr>
      </p:pic>
    </p:spTree>
    <p:extLst>
      <p:ext uri="{BB962C8B-B14F-4D97-AF65-F5344CB8AC3E}">
        <p14:creationId xmlns:p14="http://schemas.microsoft.com/office/powerpoint/2010/main" val="337830720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1B1177-F4EF-EC47-3905-971532ABD78F}"/>
              </a:ext>
            </a:extLst>
          </p:cNvPr>
          <p:cNvSpPr>
            <a:spLocks noGrp="1"/>
          </p:cNvSpPr>
          <p:nvPr>
            <p:ph type="title"/>
          </p:nvPr>
        </p:nvSpPr>
        <p:spPr>
          <a:xfrm>
            <a:off x="457200" y="668049"/>
            <a:ext cx="7685037" cy="925224"/>
          </a:xfrm>
        </p:spPr>
        <p:txBody>
          <a:bodyPr/>
          <a:lstStyle/>
          <a:p>
            <a:r>
              <a:rPr lang="en-US" dirty="0"/>
              <a:t>FINALISING PLANS</a:t>
            </a:r>
            <a:endParaRPr lang="en-IE" dirty="0"/>
          </a:p>
        </p:txBody>
      </p:sp>
      <p:sp>
        <p:nvSpPr>
          <p:cNvPr id="4" name="TextBox 3">
            <a:extLst>
              <a:ext uri="{FF2B5EF4-FFF2-40B4-BE49-F238E27FC236}">
                <a16:creationId xmlns:a16="http://schemas.microsoft.com/office/drawing/2014/main" id="{E96F5382-943F-FB13-1923-FAB0FFAFDB28}"/>
              </a:ext>
            </a:extLst>
          </p:cNvPr>
          <p:cNvSpPr txBox="1"/>
          <p:nvPr/>
        </p:nvSpPr>
        <p:spPr>
          <a:xfrm>
            <a:off x="817418" y="2274838"/>
            <a:ext cx="7121237" cy="3662541"/>
          </a:xfrm>
          <a:prstGeom prst="rect">
            <a:avLst/>
          </a:prstGeom>
          <a:noFill/>
        </p:spPr>
        <p:txBody>
          <a:bodyPr wrap="square">
            <a:spAutoFit/>
          </a:bodyPr>
          <a:lstStyle/>
          <a:p>
            <a:pPr algn="l" rtl="0"/>
            <a:r>
              <a:rPr lang="en-US" sz="2400" b="1" i="0" dirty="0">
                <a:effectLst/>
                <a:latin typeface="Arial" panose="020B0604020202020204" pitchFamily="34" charset="0"/>
                <a:cs typeface="Arial" panose="020B0604020202020204" pitchFamily="34" charset="0"/>
              </a:rPr>
              <a:t>Confirmation and </a:t>
            </a:r>
            <a:r>
              <a:rPr lang="en-US" sz="2400" b="1" i="0" dirty="0" err="1">
                <a:effectLst/>
                <a:latin typeface="Arial" panose="020B0604020202020204" pitchFamily="34" charset="0"/>
                <a:cs typeface="Arial" panose="020B0604020202020204" pitchFamily="34" charset="0"/>
              </a:rPr>
              <a:t>finali</a:t>
            </a:r>
            <a:r>
              <a:rPr lang="en-US" sz="2400" b="1" dirty="0" err="1">
                <a:latin typeface="Arial" panose="020B0604020202020204" pitchFamily="34" charset="0"/>
                <a:cs typeface="Arial" panose="020B0604020202020204" pitchFamily="34" charset="0"/>
              </a:rPr>
              <a:t>s</a:t>
            </a:r>
            <a:r>
              <a:rPr lang="en-US" sz="2400" b="1" i="0" dirty="0" err="1">
                <a:effectLst/>
                <a:latin typeface="Arial" panose="020B0604020202020204" pitchFamily="34" charset="0"/>
                <a:cs typeface="Arial" panose="020B0604020202020204" pitchFamily="34" charset="0"/>
              </a:rPr>
              <a:t>ation</a:t>
            </a:r>
            <a:r>
              <a:rPr lang="en-US" sz="2400" b="1" i="0" dirty="0">
                <a:effectLst/>
                <a:latin typeface="Arial" panose="020B0604020202020204" pitchFamily="34" charset="0"/>
                <a:cs typeface="Arial" panose="020B0604020202020204" pitchFamily="34" charset="0"/>
              </a:rPr>
              <a:t> of major event components.</a:t>
            </a:r>
          </a:p>
          <a:p>
            <a:pPr algn="l" rtl="0"/>
            <a:endParaRPr lang="en-US" sz="2400" b="0" i="0" dirty="0">
              <a:effectLst/>
              <a:latin typeface="Arial" panose="020B0604020202020204" pitchFamily="34" charset="0"/>
              <a:cs typeface="Arial" panose="020B0604020202020204" pitchFamily="34" charset="0"/>
            </a:endParaRPr>
          </a:p>
          <a:p>
            <a:pPr algn="l" rtl="0"/>
            <a:r>
              <a:rPr lang="en-US" sz="2000" b="0" i="0" dirty="0">
                <a:effectLst/>
                <a:latin typeface="Arial" panose="020B0604020202020204" pitchFamily="34" charset="0"/>
                <a:cs typeface="Arial" panose="020B0604020202020204" pitchFamily="34" charset="0"/>
              </a:rPr>
              <a:t>About 3 weeks approx. out from your event you should be certain that all the major items are in place and ready to go. This final review point before selling tickets also allows for a possible cancellation or scaling back of the event with minimal losses before any major payments are made. If the proper insurance, permissions, equipment, venues and people are in place you can be hopeful that you haven’t made any critical oversights.</a:t>
            </a:r>
          </a:p>
        </p:txBody>
      </p:sp>
    </p:spTree>
    <p:extLst>
      <p:ext uri="{BB962C8B-B14F-4D97-AF65-F5344CB8AC3E}">
        <p14:creationId xmlns:p14="http://schemas.microsoft.com/office/powerpoint/2010/main" val="351153619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99CE32-B2DA-11F7-B945-6247C4340699}"/>
              </a:ext>
            </a:extLst>
          </p:cNvPr>
          <p:cNvSpPr>
            <a:spLocks noGrp="1"/>
          </p:cNvSpPr>
          <p:nvPr>
            <p:ph type="title"/>
          </p:nvPr>
        </p:nvSpPr>
        <p:spPr>
          <a:xfrm>
            <a:off x="457200" y="668049"/>
            <a:ext cx="7685037" cy="994496"/>
          </a:xfrm>
        </p:spPr>
        <p:txBody>
          <a:bodyPr/>
          <a:lstStyle/>
          <a:p>
            <a:r>
              <a:rPr lang="en-US" dirty="0"/>
              <a:t>FINALISING PLANS</a:t>
            </a:r>
            <a:endParaRPr lang="en-IE" dirty="0"/>
          </a:p>
        </p:txBody>
      </p:sp>
      <p:sp>
        <p:nvSpPr>
          <p:cNvPr id="4" name="TextBox 3">
            <a:extLst>
              <a:ext uri="{FF2B5EF4-FFF2-40B4-BE49-F238E27FC236}">
                <a16:creationId xmlns:a16="http://schemas.microsoft.com/office/drawing/2014/main" id="{63482429-EB11-1531-ACFB-15C769D6A95B}"/>
              </a:ext>
            </a:extLst>
          </p:cNvPr>
          <p:cNvSpPr txBox="1"/>
          <p:nvPr/>
        </p:nvSpPr>
        <p:spPr>
          <a:xfrm>
            <a:off x="955964" y="1662546"/>
            <a:ext cx="6428509" cy="4278094"/>
          </a:xfrm>
          <a:prstGeom prst="rect">
            <a:avLst/>
          </a:prstGeom>
          <a:noFill/>
        </p:spPr>
        <p:txBody>
          <a:bodyPr wrap="square">
            <a:spAutoFit/>
          </a:bodyPr>
          <a:lstStyle/>
          <a:p>
            <a:pPr algn="l" rtl="0"/>
            <a:r>
              <a:rPr lang="en-US" sz="2000" b="1" i="0" dirty="0">
                <a:effectLst/>
                <a:latin typeface="Arial" panose="020B0604020202020204" pitchFamily="34" charset="0"/>
                <a:cs typeface="Arial" panose="020B0604020202020204" pitchFamily="34" charset="0"/>
              </a:rPr>
              <a:t>Promotional plan and ticket sales</a:t>
            </a:r>
          </a:p>
          <a:p>
            <a:pPr algn="l" rtl="0"/>
            <a:endParaRPr lang="en-US" sz="1800" b="0" i="0" dirty="0">
              <a:effectLst/>
              <a:latin typeface="Arial" panose="020B0604020202020204" pitchFamily="34" charset="0"/>
              <a:cs typeface="Arial" panose="020B0604020202020204" pitchFamily="34" charset="0"/>
            </a:endParaRPr>
          </a:p>
          <a:p>
            <a:pPr algn="just" rtl="0"/>
            <a:r>
              <a:rPr lang="en-US" sz="1800" b="0" i="0" dirty="0">
                <a:effectLst/>
                <a:latin typeface="Arial" panose="020B0604020202020204" pitchFamily="34" charset="0"/>
                <a:cs typeface="Arial" panose="020B0604020202020204" pitchFamily="34" charset="0"/>
              </a:rPr>
              <a:t>Once a price, venue, date and sponsors are </a:t>
            </a:r>
            <a:r>
              <a:rPr lang="en-US" sz="1800" b="0" i="0" dirty="0" err="1">
                <a:effectLst/>
                <a:latin typeface="Arial" panose="020B0604020202020204" pitchFamily="34" charset="0"/>
                <a:cs typeface="Arial" panose="020B0604020202020204" pitchFamily="34" charset="0"/>
              </a:rPr>
              <a:t>finalised</a:t>
            </a:r>
            <a:r>
              <a:rPr lang="en-US" sz="1800" b="0" i="0" dirty="0">
                <a:effectLst/>
                <a:latin typeface="Arial" panose="020B0604020202020204" pitchFamily="34" charset="0"/>
                <a:cs typeface="Arial" panose="020B0604020202020204" pitchFamily="34" charset="0"/>
              </a:rPr>
              <a:t> it’s time to decide how you will sell your tickets. Pre-selling tickets whether it’s through physical sales or online platforms is recommended to help gauge numbers prior to an event. A promotional plan through numerous channels should be devised and some unique content (promo videos, etc.) should be </a:t>
            </a:r>
            <a:r>
              <a:rPr lang="en-US" sz="1800" b="0" i="0" dirty="0" err="1">
                <a:effectLst/>
                <a:latin typeface="Arial" panose="020B0604020202020204" pitchFamily="34" charset="0"/>
                <a:cs typeface="Arial" panose="020B0604020202020204" pitchFamily="34" charset="0"/>
              </a:rPr>
              <a:t>utilised</a:t>
            </a:r>
            <a:r>
              <a:rPr lang="en-US" sz="1800" b="0" i="0" dirty="0">
                <a:effectLst/>
                <a:latin typeface="Arial" panose="020B0604020202020204" pitchFamily="34" charset="0"/>
                <a:cs typeface="Arial" panose="020B0604020202020204" pitchFamily="34" charset="0"/>
              </a:rPr>
              <a:t> to differentiate your event. </a:t>
            </a:r>
          </a:p>
          <a:p>
            <a:pPr algn="just" rtl="0"/>
            <a:endParaRPr lang="en-US" dirty="0">
              <a:latin typeface="Arial" panose="020B0604020202020204" pitchFamily="34" charset="0"/>
              <a:cs typeface="Arial" panose="020B0604020202020204" pitchFamily="34" charset="0"/>
            </a:endParaRPr>
          </a:p>
          <a:p>
            <a:pPr algn="just" rtl="0"/>
            <a:r>
              <a:rPr lang="en-US" sz="1800" b="0" i="0" dirty="0">
                <a:effectLst/>
                <a:latin typeface="Arial" panose="020B0604020202020204" pitchFamily="34" charset="0"/>
                <a:cs typeface="Arial" panose="020B0604020202020204" pitchFamily="34" charset="0"/>
              </a:rPr>
              <a:t>A content calendar is a very useful tool for PROs in the lead up to large scale events. </a:t>
            </a:r>
            <a:r>
              <a:rPr lang="en-US" dirty="0">
                <a:latin typeface="Arial" panose="020B0604020202020204" pitchFamily="34" charset="0"/>
                <a:cs typeface="Arial" panose="020B0604020202020204" pitchFamily="34" charset="0"/>
              </a:rPr>
              <a:t>  This will remind you w</a:t>
            </a:r>
            <a:r>
              <a:rPr lang="en-US" sz="1800" b="0" i="0" dirty="0">
                <a:effectLst/>
                <a:latin typeface="Arial" panose="020B0604020202020204" pitchFamily="34" charset="0"/>
                <a:cs typeface="Arial" panose="020B0604020202020204" pitchFamily="34" charset="0"/>
              </a:rPr>
              <a:t>hat is to be posted during the promotional blitz. </a:t>
            </a:r>
            <a:r>
              <a:rPr lang="en-US" dirty="0">
                <a:latin typeface="Arial" panose="020B0604020202020204" pitchFamily="34" charset="0"/>
                <a:cs typeface="Arial" panose="020B0604020202020204" pitchFamily="34" charset="0"/>
              </a:rPr>
              <a:t>  Also</a:t>
            </a:r>
            <a:r>
              <a:rPr lang="en-US" sz="1800" b="0" i="0" dirty="0">
                <a:effectLst/>
                <a:latin typeface="Arial" panose="020B0604020202020204" pitchFamily="34" charset="0"/>
                <a:cs typeface="Arial" panose="020B0604020202020204" pitchFamily="34" charset="0"/>
              </a:rPr>
              <a:t> allowing for a consistent and </a:t>
            </a:r>
            <a:r>
              <a:rPr lang="en-US" sz="1800" b="0" i="0" dirty="0" err="1">
                <a:effectLst/>
                <a:latin typeface="Arial" panose="020B0604020202020204" pitchFamily="34" charset="0"/>
                <a:cs typeface="Arial" panose="020B0604020202020204" pitchFamily="34" charset="0"/>
              </a:rPr>
              <a:t>organised</a:t>
            </a:r>
            <a:r>
              <a:rPr lang="en-US" sz="1800" b="0" i="0" dirty="0">
                <a:effectLst/>
                <a:latin typeface="Arial" panose="020B0604020202020204" pitchFamily="34" charset="0"/>
                <a:cs typeface="Arial" panose="020B0604020202020204" pitchFamily="34" charset="0"/>
              </a:rPr>
              <a:t> approach to your social media marketing.</a:t>
            </a:r>
          </a:p>
        </p:txBody>
      </p:sp>
    </p:spTree>
    <p:extLst>
      <p:ext uri="{BB962C8B-B14F-4D97-AF65-F5344CB8AC3E}">
        <p14:creationId xmlns:p14="http://schemas.microsoft.com/office/powerpoint/2010/main" val="225510868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FE4F53-31A0-1165-4703-CB0A7E141070}"/>
              </a:ext>
            </a:extLst>
          </p:cNvPr>
          <p:cNvSpPr>
            <a:spLocks noGrp="1"/>
          </p:cNvSpPr>
          <p:nvPr>
            <p:ph type="title"/>
          </p:nvPr>
        </p:nvSpPr>
        <p:spPr/>
        <p:txBody>
          <a:bodyPr/>
          <a:lstStyle/>
          <a:p>
            <a:r>
              <a:rPr lang="en-US" dirty="0"/>
              <a:t>FINAL PLANS - SMALL STUFF</a:t>
            </a:r>
            <a:endParaRPr lang="en-IE" dirty="0"/>
          </a:p>
        </p:txBody>
      </p:sp>
      <p:sp>
        <p:nvSpPr>
          <p:cNvPr id="4" name="TextBox 3">
            <a:extLst>
              <a:ext uri="{FF2B5EF4-FFF2-40B4-BE49-F238E27FC236}">
                <a16:creationId xmlns:a16="http://schemas.microsoft.com/office/drawing/2014/main" id="{D08F137B-D834-EF7E-2D0A-7C69686E5002}"/>
              </a:ext>
            </a:extLst>
          </p:cNvPr>
          <p:cNvSpPr txBox="1"/>
          <p:nvPr/>
        </p:nvSpPr>
        <p:spPr>
          <a:xfrm>
            <a:off x="817419" y="2031865"/>
            <a:ext cx="5846618" cy="3847207"/>
          </a:xfrm>
          <a:prstGeom prst="rect">
            <a:avLst/>
          </a:prstGeom>
          <a:noFill/>
        </p:spPr>
        <p:txBody>
          <a:bodyPr wrap="square">
            <a:spAutoFit/>
          </a:bodyPr>
          <a:lstStyle/>
          <a:p>
            <a:pPr algn="l" rtl="0"/>
            <a:r>
              <a:rPr lang="en-US" sz="2400" b="1" i="0" dirty="0">
                <a:effectLst/>
                <a:latin typeface="Arial" panose="020B0604020202020204" pitchFamily="34" charset="0"/>
                <a:cs typeface="Arial" panose="020B0604020202020204" pitchFamily="34" charset="0"/>
              </a:rPr>
              <a:t>Don’t forget small stuff</a:t>
            </a:r>
          </a:p>
          <a:p>
            <a:pPr algn="l" rtl="0"/>
            <a:endParaRPr lang="en-US" sz="2000" b="0" i="0" dirty="0">
              <a:effectLst/>
              <a:latin typeface="Arial" panose="020B0604020202020204" pitchFamily="34" charset="0"/>
              <a:cs typeface="Arial" panose="020B0604020202020204" pitchFamily="34" charset="0"/>
            </a:endParaRPr>
          </a:p>
          <a:p>
            <a:pPr algn="l" rtl="0"/>
            <a:r>
              <a:rPr lang="en-US" sz="2000" b="0" i="0" dirty="0">
                <a:effectLst/>
                <a:latin typeface="Arial" panose="020B0604020202020204" pitchFamily="34" charset="0"/>
                <a:cs typeface="Arial" panose="020B0604020202020204" pitchFamily="34" charset="0"/>
              </a:rPr>
              <a:t>In the run up to the event it’s time to begin prepping the often, forgotten elements of an event that can sometimes leads to embarrassing oversights. Now is the time to start worrying around your raffle tickets, decorations, blue tack, sellotape, extension leads, cleaning supplies, black bags, speeches and thank you gifts. It’s these minor details that can eliminate a lot of unnecessary stress on the day and make it a lot easier to deal with larger issues if they arise.</a:t>
            </a:r>
          </a:p>
        </p:txBody>
      </p:sp>
    </p:spTree>
    <p:extLst>
      <p:ext uri="{BB962C8B-B14F-4D97-AF65-F5344CB8AC3E}">
        <p14:creationId xmlns:p14="http://schemas.microsoft.com/office/powerpoint/2010/main" val="297547058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9D4687-AC0A-9947-3F7A-20E242D3A4CD}"/>
              </a:ext>
            </a:extLst>
          </p:cNvPr>
          <p:cNvSpPr>
            <a:spLocks noGrp="1"/>
          </p:cNvSpPr>
          <p:nvPr>
            <p:ph type="title"/>
          </p:nvPr>
        </p:nvSpPr>
        <p:spPr/>
        <p:txBody>
          <a:bodyPr/>
          <a:lstStyle/>
          <a:p>
            <a:r>
              <a:rPr lang="en-US" dirty="0"/>
              <a:t>CONTINGENCY</a:t>
            </a:r>
            <a:endParaRPr lang="en-IE" dirty="0"/>
          </a:p>
        </p:txBody>
      </p:sp>
      <p:sp>
        <p:nvSpPr>
          <p:cNvPr id="4" name="TextBox 3">
            <a:extLst>
              <a:ext uri="{FF2B5EF4-FFF2-40B4-BE49-F238E27FC236}">
                <a16:creationId xmlns:a16="http://schemas.microsoft.com/office/drawing/2014/main" id="{2788F539-2FE2-A2B6-2D76-7C94FA5D9072}"/>
              </a:ext>
            </a:extLst>
          </p:cNvPr>
          <p:cNvSpPr txBox="1"/>
          <p:nvPr/>
        </p:nvSpPr>
        <p:spPr>
          <a:xfrm>
            <a:off x="1122217" y="2031866"/>
            <a:ext cx="6289965" cy="3754874"/>
          </a:xfrm>
          <a:prstGeom prst="rect">
            <a:avLst/>
          </a:prstGeom>
          <a:noFill/>
        </p:spPr>
        <p:txBody>
          <a:bodyPr wrap="square">
            <a:spAutoFit/>
          </a:bodyPr>
          <a:lstStyle/>
          <a:p>
            <a:pPr algn="l" rtl="0"/>
            <a:r>
              <a:rPr lang="en-US" sz="2000" b="1" i="0" dirty="0">
                <a:effectLst/>
                <a:latin typeface="Arial" panose="020B0604020202020204" pitchFamily="34" charset="0"/>
                <a:cs typeface="Arial" panose="020B0604020202020204" pitchFamily="34" charset="0"/>
              </a:rPr>
              <a:t>Contingency and emergency issues</a:t>
            </a:r>
          </a:p>
          <a:p>
            <a:pPr algn="just" rtl="0"/>
            <a:endParaRPr lang="en-US" sz="2000" b="0" i="0" dirty="0">
              <a:effectLst/>
              <a:latin typeface="Arial" panose="020B0604020202020204" pitchFamily="34" charset="0"/>
              <a:cs typeface="Arial" panose="020B0604020202020204" pitchFamily="34" charset="0"/>
            </a:endParaRPr>
          </a:p>
          <a:p>
            <a:pPr algn="just" rtl="0"/>
            <a:r>
              <a:rPr lang="en-US" sz="1800" b="0" i="0" dirty="0">
                <a:effectLst/>
                <a:latin typeface="Arial" panose="020B0604020202020204" pitchFamily="34" charset="0"/>
                <a:cs typeface="Arial" panose="020B0604020202020204" pitchFamily="34" charset="0"/>
              </a:rPr>
              <a:t>It’s important that any last minute, changes or large scale, emergencies be dealt with immediately. If the problem can be rectified do so as soon as possible, however, if the issue is more serious it’s important your committee stands back and objectively analyses the information at hand. Your responsibility lies in ensuring that the event is also safe and sustainable. If the event is beginning to look risky beyond your control (inclement weather) or if the event is going to have a major negative effect on the society in the future, it is crucial to re-evaluate its viability. Again, during situations like this it is always helpful to contact the Clubs and Socs Office.</a:t>
            </a:r>
          </a:p>
        </p:txBody>
      </p:sp>
    </p:spTree>
    <p:extLst>
      <p:ext uri="{BB962C8B-B14F-4D97-AF65-F5344CB8AC3E}">
        <p14:creationId xmlns:p14="http://schemas.microsoft.com/office/powerpoint/2010/main" val="178388134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453AA4-16A2-CA20-C375-3F5736F5D882}"/>
              </a:ext>
            </a:extLst>
          </p:cNvPr>
          <p:cNvSpPr>
            <a:spLocks noGrp="1"/>
          </p:cNvSpPr>
          <p:nvPr>
            <p:ph type="title"/>
          </p:nvPr>
        </p:nvSpPr>
        <p:spPr>
          <a:xfrm>
            <a:off x="457200" y="668049"/>
            <a:ext cx="7685037" cy="731260"/>
          </a:xfrm>
        </p:spPr>
        <p:txBody>
          <a:bodyPr/>
          <a:lstStyle/>
          <a:p>
            <a:r>
              <a:rPr lang="en-US" dirty="0"/>
              <a:t>AFTER THE EVENT</a:t>
            </a:r>
            <a:endParaRPr lang="en-IE" dirty="0"/>
          </a:p>
        </p:txBody>
      </p:sp>
      <p:sp>
        <p:nvSpPr>
          <p:cNvPr id="4" name="TextBox 3">
            <a:extLst>
              <a:ext uri="{FF2B5EF4-FFF2-40B4-BE49-F238E27FC236}">
                <a16:creationId xmlns:a16="http://schemas.microsoft.com/office/drawing/2014/main" id="{E065FD3D-CC07-5440-328E-AE59AD834A60}"/>
              </a:ext>
            </a:extLst>
          </p:cNvPr>
          <p:cNvSpPr txBox="1"/>
          <p:nvPr/>
        </p:nvSpPr>
        <p:spPr>
          <a:xfrm>
            <a:off x="457200" y="1565564"/>
            <a:ext cx="7453744" cy="3908762"/>
          </a:xfrm>
          <a:prstGeom prst="rect">
            <a:avLst/>
          </a:prstGeom>
          <a:noFill/>
        </p:spPr>
        <p:txBody>
          <a:bodyPr wrap="square">
            <a:spAutoFit/>
          </a:bodyPr>
          <a:lstStyle/>
          <a:p>
            <a:pPr algn="just" rtl="0"/>
            <a:r>
              <a:rPr lang="en-US" sz="2400" b="1" i="0" dirty="0">
                <a:effectLst/>
                <a:latin typeface="Bitter"/>
              </a:rPr>
              <a:t>Post Event Review</a:t>
            </a:r>
          </a:p>
          <a:p>
            <a:pPr algn="just" rtl="0"/>
            <a:endParaRPr lang="en-US" sz="2400" b="0" i="0" dirty="0">
              <a:effectLst/>
              <a:latin typeface="Bitter"/>
            </a:endParaRPr>
          </a:p>
          <a:p>
            <a:pPr algn="just" rtl="0"/>
            <a:r>
              <a:rPr lang="en-US" sz="2000" b="0" i="0" dirty="0">
                <a:effectLst/>
                <a:latin typeface="Bitter"/>
              </a:rPr>
              <a:t>Planning a good post event review is an important part of the event management process. Here are the main tasks in a post event review:</a:t>
            </a:r>
          </a:p>
          <a:p>
            <a:pPr algn="just" rtl="0"/>
            <a:endParaRPr lang="en-US" sz="2000" b="0" i="0" dirty="0">
              <a:effectLst/>
              <a:latin typeface="Bitter"/>
            </a:endParaRPr>
          </a:p>
          <a:p>
            <a:pPr marL="190500" algn="l" rtl="0">
              <a:buFont typeface="Arial" panose="020B0604020202020204" pitchFamily="34" charset="0"/>
              <a:buChar char="•"/>
            </a:pPr>
            <a:r>
              <a:rPr lang="en-US" sz="2000" b="0" i="0" dirty="0">
                <a:effectLst/>
                <a:latin typeface="Bitter"/>
              </a:rPr>
              <a:t>Complete paperwork.</a:t>
            </a:r>
          </a:p>
          <a:p>
            <a:pPr marL="190500" algn="l" rtl="0">
              <a:buFont typeface="Arial" panose="020B0604020202020204" pitchFamily="34" charset="0"/>
              <a:buChar char="•"/>
            </a:pPr>
            <a:r>
              <a:rPr lang="en-US" sz="2000" b="0" i="0" dirty="0" err="1">
                <a:effectLst/>
                <a:latin typeface="Bitter"/>
              </a:rPr>
              <a:t>Finalise</a:t>
            </a:r>
            <a:r>
              <a:rPr lang="en-US" sz="2000" b="0" i="0" dirty="0">
                <a:effectLst/>
                <a:latin typeface="Bitter"/>
              </a:rPr>
              <a:t> </a:t>
            </a:r>
            <a:r>
              <a:rPr lang="en-US" sz="2000" b="0" i="0" dirty="0" err="1">
                <a:effectLst/>
                <a:latin typeface="Bitter"/>
              </a:rPr>
              <a:t>lodgements</a:t>
            </a:r>
            <a:r>
              <a:rPr lang="en-US" sz="2000" b="0" i="0" dirty="0">
                <a:effectLst/>
                <a:latin typeface="Bitter"/>
              </a:rPr>
              <a:t> &amp; payments.</a:t>
            </a:r>
          </a:p>
          <a:p>
            <a:pPr marL="190500" algn="l" rtl="0">
              <a:buFont typeface="Arial" panose="020B0604020202020204" pitchFamily="34" charset="0"/>
              <a:buChar char="•"/>
            </a:pPr>
            <a:r>
              <a:rPr lang="en-US" sz="2000" b="0" i="0" dirty="0">
                <a:effectLst/>
                <a:latin typeface="Bitter"/>
              </a:rPr>
              <a:t>Write a review of event and capture what went well, and lessons learned.</a:t>
            </a:r>
          </a:p>
          <a:p>
            <a:pPr marL="190500" algn="l" rtl="0">
              <a:buFont typeface="Arial" panose="020B0604020202020204" pitchFamily="34" charset="0"/>
              <a:buChar char="•"/>
            </a:pPr>
            <a:r>
              <a:rPr lang="en-US" sz="2000" b="0" i="0" dirty="0">
                <a:effectLst/>
                <a:latin typeface="Bitter"/>
              </a:rPr>
              <a:t>Send any sponsors an event summary and thank you letter.</a:t>
            </a:r>
          </a:p>
          <a:p>
            <a:pPr marL="190500" algn="l" rtl="0">
              <a:buFont typeface="Arial" panose="020B0604020202020204" pitchFamily="34" charset="0"/>
              <a:buChar char="•"/>
            </a:pPr>
            <a:r>
              <a:rPr lang="en-US" sz="2000" b="0" i="0" dirty="0">
                <a:effectLst/>
                <a:latin typeface="Bitter"/>
              </a:rPr>
              <a:t>Thank all attendees on social media. </a:t>
            </a:r>
          </a:p>
          <a:p>
            <a:pPr marL="190500" algn="l" rtl="0">
              <a:buFont typeface="Arial" panose="020B0604020202020204" pitchFamily="34" charset="0"/>
              <a:buChar char="•"/>
            </a:pPr>
            <a:r>
              <a:rPr lang="en-US" sz="2000" b="0" i="0" dirty="0">
                <a:effectLst/>
                <a:latin typeface="Bitter"/>
              </a:rPr>
              <a:t>Post event pictures &amp; videos as soon as possible.</a:t>
            </a:r>
          </a:p>
        </p:txBody>
      </p:sp>
    </p:spTree>
    <p:extLst>
      <p:ext uri="{BB962C8B-B14F-4D97-AF65-F5344CB8AC3E}">
        <p14:creationId xmlns:p14="http://schemas.microsoft.com/office/powerpoint/2010/main" val="88337958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F4DE0F-21A0-3E67-9B39-3C410A0A74F8}"/>
              </a:ext>
            </a:extLst>
          </p:cNvPr>
          <p:cNvSpPr>
            <a:spLocks noGrp="1"/>
          </p:cNvSpPr>
          <p:nvPr>
            <p:ph type="title"/>
          </p:nvPr>
        </p:nvSpPr>
        <p:spPr/>
        <p:txBody>
          <a:bodyPr/>
          <a:lstStyle/>
          <a:p>
            <a:r>
              <a:rPr lang="en-US" sz="4400" b="1" i="0" dirty="0">
                <a:effectLst/>
                <a:latin typeface="Bitter"/>
              </a:rPr>
              <a:t>Event Checklist</a:t>
            </a:r>
            <a:br>
              <a:rPr lang="en-US" sz="4400" b="0" i="0" dirty="0">
                <a:solidFill>
                  <a:srgbClr val="212121"/>
                </a:solidFill>
                <a:effectLst/>
                <a:latin typeface="Bitter"/>
              </a:rPr>
            </a:br>
            <a:endParaRPr lang="en-IE" dirty="0"/>
          </a:p>
        </p:txBody>
      </p:sp>
      <p:sp>
        <p:nvSpPr>
          <p:cNvPr id="4" name="TextBox 3">
            <a:extLst>
              <a:ext uri="{FF2B5EF4-FFF2-40B4-BE49-F238E27FC236}">
                <a16:creationId xmlns:a16="http://schemas.microsoft.com/office/drawing/2014/main" id="{744599D5-4FE6-7D91-4055-B6C8995C08B3}"/>
              </a:ext>
            </a:extLst>
          </p:cNvPr>
          <p:cNvSpPr txBox="1"/>
          <p:nvPr/>
        </p:nvSpPr>
        <p:spPr>
          <a:xfrm>
            <a:off x="332509" y="1676400"/>
            <a:ext cx="7273637" cy="4401205"/>
          </a:xfrm>
          <a:prstGeom prst="rect">
            <a:avLst/>
          </a:prstGeom>
          <a:noFill/>
        </p:spPr>
        <p:txBody>
          <a:bodyPr wrap="square">
            <a:spAutoFit/>
          </a:bodyPr>
          <a:lstStyle/>
          <a:p>
            <a:pPr marL="190500" algn="l" rtl="0">
              <a:buFont typeface="Arial" panose="020B0604020202020204" pitchFamily="34" charset="0"/>
              <a:buChar char="•"/>
            </a:pPr>
            <a:r>
              <a:rPr lang="en-US" sz="1400" b="0" i="0" dirty="0">
                <a:effectLst/>
                <a:latin typeface="Arial" panose="020B0604020202020204" pitchFamily="34" charset="0"/>
                <a:cs typeface="Arial" panose="020B0604020202020204" pitchFamily="34" charset="0"/>
              </a:rPr>
              <a:t>Developed the concept and assessed the events viability.</a:t>
            </a:r>
          </a:p>
          <a:p>
            <a:pPr marL="190500" algn="l" rtl="0">
              <a:buFont typeface="Arial" panose="020B0604020202020204" pitchFamily="34" charset="0"/>
              <a:buChar char="•"/>
            </a:pPr>
            <a:r>
              <a:rPr lang="en-US" sz="1400" b="0" i="0" dirty="0">
                <a:effectLst/>
                <a:latin typeface="Arial" panose="020B0604020202020204" pitchFamily="34" charset="0"/>
                <a:cs typeface="Arial" panose="020B0604020202020204" pitchFamily="34" charset="0"/>
              </a:rPr>
              <a:t>Completed an ‘Event and Finance Plan’ or a ‘Ball Event and Finance Plan’ </a:t>
            </a:r>
          </a:p>
          <a:p>
            <a:pPr marL="190500" algn="l" rtl="0">
              <a:buFont typeface="Arial" panose="020B0604020202020204" pitchFamily="34" charset="0"/>
              <a:buChar char="•"/>
            </a:pPr>
            <a:r>
              <a:rPr lang="en-US" sz="1400" b="0" i="0" dirty="0">
                <a:effectLst/>
                <a:latin typeface="Arial" panose="020B0604020202020204" pitchFamily="34" charset="0"/>
                <a:cs typeface="Arial" panose="020B0604020202020204" pitchFamily="34" charset="0"/>
              </a:rPr>
              <a:t>Met with the team in Clubs and </a:t>
            </a:r>
            <a:r>
              <a:rPr lang="en-US" sz="1400" b="0" i="0" dirty="0" err="1">
                <a:effectLst/>
                <a:latin typeface="Arial" panose="020B0604020202020204" pitchFamily="34" charset="0"/>
                <a:cs typeface="Arial" panose="020B0604020202020204" pitchFamily="34" charset="0"/>
              </a:rPr>
              <a:t>Sos</a:t>
            </a:r>
            <a:r>
              <a:rPr lang="en-US" sz="1400" b="0" i="0" dirty="0">
                <a:effectLst/>
                <a:latin typeface="Arial" panose="020B0604020202020204" pitchFamily="34" charset="0"/>
                <a:cs typeface="Arial" panose="020B0604020202020204" pitchFamily="34" charset="0"/>
              </a:rPr>
              <a:t> Office to discuss its viability.</a:t>
            </a:r>
          </a:p>
          <a:p>
            <a:pPr marL="190500" algn="l" rtl="0">
              <a:buFont typeface="Arial" panose="020B0604020202020204" pitchFamily="34" charset="0"/>
              <a:buChar char="•"/>
            </a:pPr>
            <a:r>
              <a:rPr lang="en-US" sz="1400" b="0" i="0" dirty="0">
                <a:effectLst/>
                <a:latin typeface="Arial" panose="020B0604020202020204" pitchFamily="34" charset="0"/>
                <a:cs typeface="Arial" panose="020B0604020202020204" pitchFamily="34" charset="0"/>
              </a:rPr>
              <a:t>Health and safety criteria met, risk assessments completed, and necessary insurance sought.</a:t>
            </a:r>
          </a:p>
          <a:p>
            <a:pPr marL="190500" algn="l" rtl="0">
              <a:buFont typeface="Arial" panose="020B0604020202020204" pitchFamily="34" charset="0"/>
              <a:buChar char="•"/>
            </a:pPr>
            <a:r>
              <a:rPr lang="en-US" sz="1400" b="0" i="0" dirty="0">
                <a:effectLst/>
                <a:latin typeface="Arial" panose="020B0604020202020204" pitchFamily="34" charset="0"/>
                <a:cs typeface="Arial" panose="020B0604020202020204" pitchFamily="34" charset="0"/>
              </a:rPr>
              <a:t>Sponsorship sought and detailed financial plan completed.</a:t>
            </a:r>
          </a:p>
          <a:p>
            <a:pPr marL="190500" algn="l" rtl="0">
              <a:buFont typeface="Arial" panose="020B0604020202020204" pitchFamily="34" charset="0"/>
              <a:buChar char="•"/>
            </a:pPr>
            <a:r>
              <a:rPr lang="en-US" sz="1400" b="0" i="0" dirty="0">
                <a:effectLst/>
                <a:latin typeface="Arial" panose="020B0604020202020204" pitchFamily="34" charset="0"/>
                <a:cs typeface="Arial" panose="020B0604020202020204" pitchFamily="34" charset="0"/>
              </a:rPr>
              <a:t>Venue decided upon.</a:t>
            </a:r>
          </a:p>
          <a:p>
            <a:pPr marL="190500" algn="l" rtl="0">
              <a:buFont typeface="Arial" panose="020B0604020202020204" pitchFamily="34" charset="0"/>
              <a:buChar char="•"/>
            </a:pPr>
            <a:r>
              <a:rPr lang="en-US" sz="1400" b="0" i="0" dirty="0">
                <a:effectLst/>
                <a:latin typeface="Arial" panose="020B0604020202020204" pitchFamily="34" charset="0"/>
                <a:cs typeface="Arial" panose="020B0604020202020204" pitchFamily="34" charset="0"/>
              </a:rPr>
              <a:t>Necessary equipment researched, priced and booked.</a:t>
            </a:r>
          </a:p>
          <a:p>
            <a:pPr marL="190500" algn="l" rtl="0">
              <a:buFont typeface="Arial" panose="020B0604020202020204" pitchFamily="34" charset="0"/>
              <a:buChar char="•"/>
            </a:pPr>
            <a:r>
              <a:rPr lang="en-US" sz="1400" b="0" i="0" dirty="0">
                <a:effectLst/>
                <a:latin typeface="Arial" panose="020B0604020202020204" pitchFamily="34" charset="0"/>
                <a:cs typeface="Arial" panose="020B0604020202020204" pitchFamily="34" charset="0"/>
              </a:rPr>
              <a:t>Confirm all major components are in place before the event is promoted..</a:t>
            </a:r>
          </a:p>
          <a:p>
            <a:pPr marL="190500" algn="l" rtl="0">
              <a:buFont typeface="Arial" panose="020B0604020202020204" pitchFamily="34" charset="0"/>
              <a:buChar char="•"/>
            </a:pPr>
            <a:r>
              <a:rPr lang="en-US" sz="1400" b="0" i="0" dirty="0">
                <a:effectLst/>
                <a:latin typeface="Arial" panose="020B0604020202020204" pitchFamily="34" charset="0"/>
                <a:cs typeface="Arial" panose="020B0604020202020204" pitchFamily="34" charset="0"/>
              </a:rPr>
              <a:t>Tickets are printed or online ready for sale.</a:t>
            </a:r>
          </a:p>
          <a:p>
            <a:pPr marL="190500" algn="l" rtl="0">
              <a:buFont typeface="Arial" panose="020B0604020202020204" pitchFamily="34" charset="0"/>
              <a:buChar char="•"/>
            </a:pPr>
            <a:r>
              <a:rPr lang="en-US" sz="1400" b="0" i="0" dirty="0">
                <a:effectLst/>
                <a:latin typeface="Arial" panose="020B0604020202020204" pitchFamily="34" charset="0"/>
                <a:cs typeface="Arial" panose="020B0604020202020204" pitchFamily="34" charset="0"/>
              </a:rPr>
              <a:t>Promotional plan in place and timetable for ticket sales.</a:t>
            </a:r>
          </a:p>
          <a:p>
            <a:pPr marL="190500" algn="l" rtl="0">
              <a:buFont typeface="Arial" panose="020B0604020202020204" pitchFamily="34" charset="0"/>
              <a:buChar char="•"/>
            </a:pPr>
            <a:r>
              <a:rPr lang="en-US" sz="1400" b="0" i="0" dirty="0">
                <a:effectLst/>
                <a:latin typeface="Arial" panose="020B0604020202020204" pitchFamily="34" charset="0"/>
                <a:cs typeface="Arial" panose="020B0604020202020204" pitchFamily="34" charset="0"/>
              </a:rPr>
              <a:t>Double check with all stakeholders expected on the night to confirm their attendance, set up times, sound checks (medics, security, speakers etc.),</a:t>
            </a:r>
          </a:p>
          <a:p>
            <a:pPr marL="190500" algn="l" rtl="0">
              <a:buFont typeface="Arial" panose="020B0604020202020204" pitchFamily="34" charset="0"/>
              <a:buChar char="•"/>
            </a:pPr>
            <a:r>
              <a:rPr lang="en-US" sz="1400" b="0" i="0" dirty="0">
                <a:effectLst/>
                <a:latin typeface="Arial" panose="020B0604020202020204" pitchFamily="34" charset="0"/>
                <a:cs typeface="Arial" panose="020B0604020202020204" pitchFamily="34" charset="0"/>
              </a:rPr>
              <a:t>Pre-event meeting with all </a:t>
            </a:r>
            <a:r>
              <a:rPr lang="en-US" sz="1400" b="0" i="0" dirty="0" err="1">
                <a:effectLst/>
                <a:latin typeface="Arial" panose="020B0604020202020204" pitchFamily="34" charset="0"/>
                <a:cs typeface="Arial" panose="020B0604020202020204" pitchFamily="34" charset="0"/>
              </a:rPr>
              <a:t>organisers</a:t>
            </a:r>
            <a:r>
              <a:rPr lang="en-US" sz="1400" b="0" i="0" dirty="0">
                <a:effectLst/>
                <a:latin typeface="Arial" panose="020B0604020202020204" pitchFamily="34" charset="0"/>
                <a:cs typeface="Arial" panose="020B0604020202020204" pitchFamily="34" charset="0"/>
              </a:rPr>
              <a:t> and volunteers completed.</a:t>
            </a:r>
          </a:p>
          <a:p>
            <a:pPr marL="190500" algn="l" rtl="0">
              <a:buFont typeface="Arial" panose="020B0604020202020204" pitchFamily="34" charset="0"/>
              <a:buChar char="•"/>
            </a:pPr>
            <a:r>
              <a:rPr lang="en-US" sz="1400" b="0" i="0" dirty="0">
                <a:effectLst/>
                <a:latin typeface="Arial" panose="020B0604020202020204" pitchFamily="34" charset="0"/>
                <a:cs typeface="Arial" panose="020B0604020202020204" pitchFamily="34" charset="0"/>
              </a:rPr>
              <a:t>Photographer/ videographer confirmed</a:t>
            </a:r>
            <a:r>
              <a:rPr lang="en-US" sz="1400" dirty="0">
                <a:latin typeface="Arial" panose="020B0604020202020204" pitchFamily="34" charset="0"/>
                <a:cs typeface="Arial" panose="020B0604020202020204" pitchFamily="34" charset="0"/>
              </a:rPr>
              <a:t>.  </a:t>
            </a:r>
          </a:p>
          <a:p>
            <a:pPr marL="190500" algn="l" rtl="0">
              <a:buFont typeface="Arial" panose="020B0604020202020204" pitchFamily="34" charset="0"/>
              <a:buChar char="•"/>
            </a:pPr>
            <a:r>
              <a:rPr lang="en-US" sz="1400" b="0" i="0" dirty="0">
                <a:effectLst/>
                <a:latin typeface="Arial" panose="020B0604020202020204" pitchFamily="34" charset="0"/>
                <a:cs typeface="Arial" panose="020B0604020202020204" pitchFamily="34" charset="0"/>
              </a:rPr>
              <a:t>During the event remove, count and secure cash from ticket sales at the door regularly. Make sure two people are tasked with this job to provide accountability and certainty.</a:t>
            </a:r>
          </a:p>
          <a:p>
            <a:pPr marL="190500" algn="l" rtl="0">
              <a:buFont typeface="Arial" panose="020B0604020202020204" pitchFamily="34" charset="0"/>
              <a:buChar char="•"/>
            </a:pPr>
            <a:r>
              <a:rPr lang="en-US" sz="1400" b="0" i="0" dirty="0">
                <a:effectLst/>
                <a:latin typeface="Arial" panose="020B0604020202020204" pitchFamily="34" charset="0"/>
                <a:cs typeface="Arial" panose="020B0604020202020204" pitchFamily="34" charset="0"/>
              </a:rPr>
              <a:t>Assess and take note of any issues that arise on the night and report any damage to equipment.</a:t>
            </a:r>
          </a:p>
          <a:p>
            <a:pPr marL="190500" algn="l" rtl="0">
              <a:buFont typeface="Arial" panose="020B0604020202020204" pitchFamily="34" charset="0"/>
              <a:buChar char="•"/>
            </a:pPr>
            <a:r>
              <a:rPr lang="en-US" sz="1400" b="0" i="0" dirty="0">
                <a:effectLst/>
                <a:latin typeface="Arial" panose="020B0604020202020204" pitchFamily="34" charset="0"/>
                <a:cs typeface="Arial" panose="020B0604020202020204" pitchFamily="34" charset="0"/>
              </a:rPr>
              <a:t>Pay all outstanding invoices.</a:t>
            </a:r>
          </a:p>
        </p:txBody>
      </p:sp>
    </p:spTree>
    <p:extLst>
      <p:ext uri="{BB962C8B-B14F-4D97-AF65-F5344CB8AC3E}">
        <p14:creationId xmlns:p14="http://schemas.microsoft.com/office/powerpoint/2010/main" val="300886830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0F358BAA-9C8A-4E17-BAD8-32FD6FFEA7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9525" cap="flat">
            <a:noFill/>
            <a:prstDash val="solid"/>
            <a:miter/>
          </a:ln>
        </p:spPr>
        <p:txBody>
          <a:bodyPr rtlCol="0" anchor="ctr"/>
          <a:lstStyle/>
          <a:p>
            <a:endParaRPr lang="en-US">
              <a:solidFill>
                <a:schemeClr val="tx1"/>
              </a:solidFill>
            </a:endParaRPr>
          </a:p>
        </p:txBody>
      </p:sp>
      <p:sp>
        <p:nvSpPr>
          <p:cNvPr id="11" name="Color Fill">
            <a:extLst>
              <a:ext uri="{FF2B5EF4-FFF2-40B4-BE49-F238E27FC236}">
                <a16:creationId xmlns:a16="http://schemas.microsoft.com/office/drawing/2014/main" id="{4D6F41A4-BEE3-4935-9371-4ADEA67A22F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bg2">
              <a:lumMod val="75000"/>
              <a:lumOff val="25000"/>
              <a:alpha val="40000"/>
            </a:schemeClr>
          </a:solidFill>
          <a:ln w="9525" cap="flat">
            <a:noFill/>
            <a:prstDash val="solid"/>
            <a:miter/>
          </a:ln>
        </p:spPr>
        <p:txBody>
          <a:bodyPr rtlCol="0" anchor="ctr"/>
          <a:lstStyle/>
          <a:p>
            <a:endParaRPr lang="en-US" dirty="0">
              <a:solidFill>
                <a:schemeClr val="bg2">
                  <a:lumMod val="75000"/>
                  <a:lumOff val="25000"/>
                </a:schemeClr>
              </a:solidFill>
            </a:endParaRPr>
          </a:p>
        </p:txBody>
      </p:sp>
      <p:grpSp>
        <p:nvGrpSpPr>
          <p:cNvPr id="13" name="Group 12">
            <a:extLst>
              <a:ext uri="{FF2B5EF4-FFF2-40B4-BE49-F238E27FC236}">
                <a16:creationId xmlns:a16="http://schemas.microsoft.com/office/drawing/2014/main" id="{7726F010-956A-40BC-8A1F-8002DC729B4C}"/>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8351566" y="0"/>
            <a:ext cx="3840434" cy="6858000"/>
            <a:chOff x="8351565" y="0"/>
            <a:chExt cx="3840434" cy="6858000"/>
          </a:xfrm>
        </p:grpSpPr>
        <p:sp>
          <p:nvSpPr>
            <p:cNvPr id="14" name="Oval 13">
              <a:extLst>
                <a:ext uri="{FF2B5EF4-FFF2-40B4-BE49-F238E27FC236}">
                  <a16:creationId xmlns:a16="http://schemas.microsoft.com/office/drawing/2014/main" id="{D386E468-0048-46C4-ADDD-FBE7A6AE9F3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260165" y="519204"/>
              <a:ext cx="474635" cy="474635"/>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a:p>
          </p:txBody>
        </p:sp>
        <p:sp>
          <p:nvSpPr>
            <p:cNvPr id="15" name="Freeform: Shape 14">
              <a:extLst>
                <a:ext uri="{FF2B5EF4-FFF2-40B4-BE49-F238E27FC236}">
                  <a16:creationId xmlns:a16="http://schemas.microsoft.com/office/drawing/2014/main" id="{C5B35ED4-0C31-4C8C-A45E-6A3EDEAB286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385871" y="0"/>
              <a:ext cx="2955657" cy="679194"/>
            </a:xfrm>
            <a:custGeom>
              <a:avLst/>
              <a:gdLst>
                <a:gd name="connsiteX0" fmla="*/ 0 w 2955657"/>
                <a:gd name="connsiteY0" fmla="*/ 0 h 679194"/>
                <a:gd name="connsiteX1" fmla="*/ 2955657 w 2955657"/>
                <a:gd name="connsiteY1" fmla="*/ 0 h 679194"/>
                <a:gd name="connsiteX2" fmla="*/ 2892839 w 2955657"/>
                <a:gd name="connsiteY2" fmla="*/ 84007 h 679194"/>
                <a:gd name="connsiteX3" fmla="*/ 1630760 w 2955657"/>
                <a:gd name="connsiteY3" fmla="*/ 679194 h 679194"/>
                <a:gd name="connsiteX4" fmla="*/ 0 w 2955657"/>
                <a:gd name="connsiteY4" fmla="*/ 679194 h 67919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55657" h="679194">
                  <a:moveTo>
                    <a:pt x="0" y="0"/>
                  </a:moveTo>
                  <a:lnTo>
                    <a:pt x="2955657" y="0"/>
                  </a:lnTo>
                  <a:lnTo>
                    <a:pt x="2892839" y="84007"/>
                  </a:lnTo>
                  <a:cubicBezTo>
                    <a:pt x="2592855" y="447504"/>
                    <a:pt x="2138868" y="679194"/>
                    <a:pt x="1630760" y="679194"/>
                  </a:cubicBezTo>
                  <a:lnTo>
                    <a:pt x="0" y="679194"/>
                  </a:lnTo>
                  <a:close/>
                </a:path>
              </a:pathLst>
            </a:custGeom>
            <a:solidFill>
              <a:schemeClr val="accent1">
                <a:lumMod val="60000"/>
                <a:lumOff val="40000"/>
                <a:alpha val="60000"/>
              </a:schemeClr>
            </a:solidFill>
            <a:ln w="9331" cap="flat">
              <a:noFill/>
              <a:prstDash val="solid"/>
              <a:miter/>
            </a:ln>
          </p:spPr>
          <p:txBody>
            <a:bodyPr rtlCol="0" anchor="ctr"/>
            <a:lstStyle/>
            <a:p>
              <a:pPr lvl="0"/>
              <a:endParaRPr lang="en-US"/>
            </a:p>
          </p:txBody>
        </p:sp>
        <p:sp>
          <p:nvSpPr>
            <p:cNvPr id="16" name="Freeform: Shape 15">
              <a:extLst>
                <a:ext uri="{FF2B5EF4-FFF2-40B4-BE49-F238E27FC236}">
                  <a16:creationId xmlns:a16="http://schemas.microsoft.com/office/drawing/2014/main" id="{B40A1EF3-FA93-48F4-9F82-BC0C7963575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351565" y="4121414"/>
              <a:ext cx="3266317" cy="2736586"/>
            </a:xfrm>
            <a:custGeom>
              <a:avLst/>
              <a:gdLst>
                <a:gd name="connsiteX0" fmla="*/ 1635557 w 3266317"/>
                <a:gd name="connsiteY0" fmla="*/ 0 h 2736586"/>
                <a:gd name="connsiteX1" fmla="*/ 3266317 w 3266317"/>
                <a:gd name="connsiteY1" fmla="*/ 0 h 2736586"/>
                <a:gd name="connsiteX2" fmla="*/ 3266317 w 3266317"/>
                <a:gd name="connsiteY2" fmla="*/ 1630760 h 2736586"/>
                <a:gd name="connsiteX3" fmla="*/ 2892838 w 3266317"/>
                <a:gd name="connsiteY3" fmla="*/ 2671131 h 2736586"/>
                <a:gd name="connsiteX4" fmla="*/ 2833348 w 3266317"/>
                <a:gd name="connsiteY4" fmla="*/ 2736586 h 2736586"/>
                <a:gd name="connsiteX5" fmla="*/ 0 w 3266317"/>
                <a:gd name="connsiteY5" fmla="*/ 2736586 h 2736586"/>
                <a:gd name="connsiteX6" fmla="*/ 0 w 3266317"/>
                <a:gd name="connsiteY6" fmla="*/ 1635558 h 2736586"/>
                <a:gd name="connsiteX7" fmla="*/ 1635557 w 3266317"/>
                <a:gd name="connsiteY7" fmla="*/ 0 h 273658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266317" h="2736586">
                  <a:moveTo>
                    <a:pt x="1635557" y="0"/>
                  </a:moveTo>
                  <a:lnTo>
                    <a:pt x="3266317" y="0"/>
                  </a:lnTo>
                  <a:lnTo>
                    <a:pt x="3266317" y="1630760"/>
                  </a:lnTo>
                  <a:cubicBezTo>
                    <a:pt x="3266317" y="2025955"/>
                    <a:pt x="3126159" y="2388411"/>
                    <a:pt x="2892838" y="2671131"/>
                  </a:cubicBezTo>
                  <a:lnTo>
                    <a:pt x="2833348" y="2736586"/>
                  </a:lnTo>
                  <a:lnTo>
                    <a:pt x="0" y="2736586"/>
                  </a:lnTo>
                  <a:lnTo>
                    <a:pt x="0" y="1635558"/>
                  </a:lnTo>
                  <a:cubicBezTo>
                    <a:pt x="0" y="732255"/>
                    <a:pt x="732254" y="0"/>
                    <a:pt x="1635557" y="0"/>
                  </a:cubicBezTo>
                  <a:close/>
                </a:path>
              </a:pathLst>
            </a:custGeom>
            <a:solidFill>
              <a:schemeClr val="accent1">
                <a:lumMod val="60000"/>
                <a:lumOff val="40000"/>
                <a:alpha val="60000"/>
              </a:schemeClr>
            </a:solidFill>
            <a:ln w="9331" cap="flat">
              <a:noFill/>
              <a:prstDash val="solid"/>
              <a:miter/>
            </a:ln>
          </p:spPr>
          <p:txBody>
            <a:bodyPr rtlCol="0" anchor="ctr"/>
            <a:lstStyle/>
            <a:p>
              <a:pPr lvl="0"/>
              <a:endParaRPr lang="en-US" dirty="0"/>
            </a:p>
          </p:txBody>
        </p:sp>
        <p:sp>
          <p:nvSpPr>
            <p:cNvPr id="17" name="Freeform: Shape 16">
              <a:extLst>
                <a:ext uri="{FF2B5EF4-FFF2-40B4-BE49-F238E27FC236}">
                  <a16:creationId xmlns:a16="http://schemas.microsoft.com/office/drawing/2014/main" id="{A985F09D-6969-44D0-B04F-4EDE0FEDAF6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755674" y="3386384"/>
              <a:ext cx="436325" cy="1309674"/>
            </a:xfrm>
            <a:custGeom>
              <a:avLst/>
              <a:gdLst>
                <a:gd name="connsiteX0" fmla="*/ 470325 w 477612"/>
                <a:gd name="connsiteY0" fmla="*/ 0 h 1433600"/>
                <a:gd name="connsiteX1" fmla="*/ 475607 w 477612"/>
                <a:gd name="connsiteY1" fmla="*/ 3701 h 1433600"/>
                <a:gd name="connsiteX2" fmla="*/ 477612 w 477612"/>
                <a:gd name="connsiteY2" fmla="*/ 5160 h 1433600"/>
                <a:gd name="connsiteX3" fmla="*/ 477612 w 477612"/>
                <a:gd name="connsiteY3" fmla="*/ 1428441 h 1433600"/>
                <a:gd name="connsiteX4" fmla="*/ 475607 w 477612"/>
                <a:gd name="connsiteY4" fmla="*/ 1429900 h 1433600"/>
                <a:gd name="connsiteX5" fmla="*/ 470325 w 477612"/>
                <a:gd name="connsiteY5" fmla="*/ 1433600 h 1433600"/>
                <a:gd name="connsiteX6" fmla="*/ 0 w 477612"/>
                <a:gd name="connsiteY6" fmla="*/ 716800 h 1433600"/>
                <a:gd name="connsiteX7" fmla="*/ 470325 w 477612"/>
                <a:gd name="connsiteY7" fmla="*/ 0 h 14336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77612" h="1433600">
                  <a:moveTo>
                    <a:pt x="470325" y="0"/>
                  </a:moveTo>
                  <a:cubicBezTo>
                    <a:pt x="470325" y="0"/>
                    <a:pt x="472162" y="1254"/>
                    <a:pt x="475607" y="3701"/>
                  </a:cubicBezTo>
                  <a:lnTo>
                    <a:pt x="477612" y="5160"/>
                  </a:lnTo>
                  <a:lnTo>
                    <a:pt x="477612" y="1428441"/>
                  </a:lnTo>
                  <a:lnTo>
                    <a:pt x="475607" y="1429900"/>
                  </a:lnTo>
                  <a:cubicBezTo>
                    <a:pt x="472162" y="1432347"/>
                    <a:pt x="470325" y="1433600"/>
                    <a:pt x="470325" y="1433600"/>
                  </a:cubicBezTo>
                  <a:cubicBezTo>
                    <a:pt x="470325" y="1433600"/>
                    <a:pt x="0" y="1112672"/>
                    <a:pt x="0" y="716800"/>
                  </a:cubicBezTo>
                  <a:cubicBezTo>
                    <a:pt x="0" y="320929"/>
                    <a:pt x="470325" y="0"/>
                    <a:pt x="470325" y="0"/>
                  </a:cubicBezTo>
                  <a:close/>
                </a:path>
              </a:pathLst>
            </a:custGeom>
            <a:pattFill prst="pct5">
              <a:fgClr>
                <a:schemeClr val="accent4">
                  <a:lumMod val="20000"/>
                  <a:lumOff val="80000"/>
                </a:schemeClr>
              </a:fgClr>
              <a:bgClr>
                <a:schemeClr val="accent4">
                  <a:lumMod val="60000"/>
                  <a:lumOff val="40000"/>
                </a:schemeClr>
              </a:bgClr>
            </a:pattFill>
            <a:ln w="9525" cap="flat">
              <a:noFill/>
              <a:prstDash val="solid"/>
              <a:miter/>
            </a:ln>
          </p:spPr>
          <p:txBody>
            <a:bodyPr rtlCol="0" anchor="ctr"/>
            <a:lstStyle/>
            <a:p>
              <a:pPr lvl="0"/>
              <a:endParaRPr lang="en-US" dirty="0"/>
            </a:p>
          </p:txBody>
        </p:sp>
        <p:sp>
          <p:nvSpPr>
            <p:cNvPr id="18" name="Graphic 9">
              <a:extLst>
                <a:ext uri="{FF2B5EF4-FFF2-40B4-BE49-F238E27FC236}">
                  <a16:creationId xmlns:a16="http://schemas.microsoft.com/office/drawing/2014/main" id="{003913A0-A3C0-4ED8-8920-318068FBC46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385870" y="791588"/>
              <a:ext cx="3232012" cy="3232012"/>
            </a:xfrm>
            <a:custGeom>
              <a:avLst/>
              <a:gdLst>
                <a:gd name="connsiteX0" fmla="*/ 6861546 w 6861545"/>
                <a:gd name="connsiteY0" fmla="*/ 6861546 h 6861545"/>
                <a:gd name="connsiteX1" fmla="*/ 3435812 w 6861545"/>
                <a:gd name="connsiteY1" fmla="*/ 6861546 h 6861545"/>
                <a:gd name="connsiteX2" fmla="*/ 0 w 6861545"/>
                <a:gd name="connsiteY2" fmla="*/ 3425734 h 6861545"/>
                <a:gd name="connsiteX3" fmla="*/ 0 w 6861545"/>
                <a:gd name="connsiteY3" fmla="*/ 0 h 6861545"/>
                <a:gd name="connsiteX4" fmla="*/ 3425734 w 6861545"/>
                <a:gd name="connsiteY4" fmla="*/ 0 h 6861545"/>
                <a:gd name="connsiteX5" fmla="*/ 6861546 w 6861545"/>
                <a:gd name="connsiteY5" fmla="*/ 3435812 h 6861545"/>
                <a:gd name="connsiteX6" fmla="*/ 6861546 w 6861545"/>
                <a:gd name="connsiteY6" fmla="*/ 6861546 h 68615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861545" h="6861545">
                  <a:moveTo>
                    <a:pt x="6861546" y="6861546"/>
                  </a:moveTo>
                  <a:lnTo>
                    <a:pt x="3435812" y="6861546"/>
                  </a:lnTo>
                  <a:cubicBezTo>
                    <a:pt x="1538245" y="6861546"/>
                    <a:pt x="0" y="5323301"/>
                    <a:pt x="0" y="3425734"/>
                  </a:cubicBezTo>
                  <a:lnTo>
                    <a:pt x="0" y="0"/>
                  </a:lnTo>
                  <a:lnTo>
                    <a:pt x="3425734" y="0"/>
                  </a:lnTo>
                  <a:cubicBezTo>
                    <a:pt x="5323301" y="0"/>
                    <a:pt x="6861546" y="1538245"/>
                    <a:pt x="6861546" y="3435812"/>
                  </a:cubicBezTo>
                  <a:lnTo>
                    <a:pt x="6861546" y="6861546"/>
                  </a:lnTo>
                  <a:close/>
                </a:path>
              </a:pathLst>
            </a:custGeom>
            <a:pattFill prst="pct5">
              <a:fgClr>
                <a:schemeClr val="accent4">
                  <a:lumMod val="60000"/>
                  <a:lumOff val="40000"/>
                </a:schemeClr>
              </a:fgClr>
              <a:bgClr>
                <a:schemeClr val="accent1">
                  <a:lumMod val="75000"/>
                </a:schemeClr>
              </a:bgClr>
            </a:pattFill>
            <a:ln w="9525" cap="flat">
              <a:noFill/>
              <a:prstDash val="solid"/>
              <a:miter/>
            </a:ln>
          </p:spPr>
          <p:txBody>
            <a:bodyPr rtlCol="0" anchor="ctr"/>
            <a:lstStyle/>
            <a:p>
              <a:pPr lvl="0"/>
              <a:endParaRPr lang="en-US"/>
            </a:p>
          </p:txBody>
        </p:sp>
      </p:grpSp>
      <p:sp>
        <p:nvSpPr>
          <p:cNvPr id="20" name="Texture">
            <a:extLst>
              <a:ext uri="{FF2B5EF4-FFF2-40B4-BE49-F238E27FC236}">
                <a16:creationId xmlns:a16="http://schemas.microsoft.com/office/drawing/2014/main" id="{7FE1D329-7CB2-4DF5-B0C0-36DD19EBC66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blipFill dpi="0" rotWithShape="1">
            <a:blip r:embed="rId2">
              <a:alphaModFix amt="6000"/>
            </a:blip>
            <a:srcRect/>
            <a:tile tx="0" ty="0" sx="100000" sy="100000" flip="none" algn="tl"/>
          </a:blipFill>
          <a:ln w="9525" cap="flat">
            <a:noFill/>
            <a:prstDash val="solid"/>
            <a:miter/>
          </a:ln>
        </p:spPr>
        <p:txBody>
          <a:bodyPr rtlCol="0" anchor="ctr"/>
          <a:lstStyle/>
          <a:p>
            <a:endParaRPr lang="en-US" dirty="0"/>
          </a:p>
        </p:txBody>
      </p:sp>
      <p:sp useBgFill="1">
        <p:nvSpPr>
          <p:cNvPr id="22" name="Background Fill">
            <a:extLst>
              <a:ext uri="{FF2B5EF4-FFF2-40B4-BE49-F238E27FC236}">
                <a16:creationId xmlns:a16="http://schemas.microsoft.com/office/drawing/2014/main" id="{FAFB3478-4AEC-431E-93B2-1593839C16D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9525" cap="flat">
            <a:noFill/>
            <a:prstDash val="solid"/>
            <a:miter/>
          </a:ln>
        </p:spPr>
        <p:txBody>
          <a:bodyPr rtlCol="0" anchor="ctr"/>
          <a:lstStyle/>
          <a:p>
            <a:endParaRPr lang="en-US">
              <a:solidFill>
                <a:schemeClr val="tx1"/>
              </a:solidFill>
            </a:endParaRPr>
          </a:p>
        </p:txBody>
      </p:sp>
      <p:sp>
        <p:nvSpPr>
          <p:cNvPr id="24" name="Color Fill">
            <a:extLst>
              <a:ext uri="{FF2B5EF4-FFF2-40B4-BE49-F238E27FC236}">
                <a16:creationId xmlns:a16="http://schemas.microsoft.com/office/drawing/2014/main" id="{E0F166C3-D45F-4A92-A291-15B874AD1A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bg2">
              <a:lumMod val="75000"/>
              <a:lumOff val="25000"/>
              <a:alpha val="40000"/>
            </a:schemeClr>
          </a:solidFill>
          <a:ln w="9525" cap="flat">
            <a:noFill/>
            <a:prstDash val="solid"/>
            <a:miter/>
          </a:ln>
        </p:spPr>
        <p:txBody>
          <a:bodyPr rtlCol="0" anchor="ctr"/>
          <a:lstStyle/>
          <a:p>
            <a:endParaRPr lang="en-US" dirty="0">
              <a:solidFill>
                <a:schemeClr val="bg2">
                  <a:lumMod val="75000"/>
                  <a:lumOff val="25000"/>
                </a:schemeClr>
              </a:solidFill>
            </a:endParaRPr>
          </a:p>
        </p:txBody>
      </p:sp>
      <p:grpSp>
        <p:nvGrpSpPr>
          <p:cNvPr id="26" name="Group 25">
            <a:extLst>
              <a:ext uri="{FF2B5EF4-FFF2-40B4-BE49-F238E27FC236}">
                <a16:creationId xmlns:a16="http://schemas.microsoft.com/office/drawing/2014/main" id="{6DBB4B8F-57A2-4546-9449-6DBBA6E7C6CF}"/>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7739089" y="-3532"/>
            <a:ext cx="4456394" cy="6861532"/>
            <a:chOff x="7739089" y="-3532"/>
            <a:chExt cx="4456394" cy="6861532"/>
          </a:xfrm>
        </p:grpSpPr>
        <p:sp>
          <p:nvSpPr>
            <p:cNvPr id="27" name="Oval 26">
              <a:extLst>
                <a:ext uri="{FF2B5EF4-FFF2-40B4-BE49-F238E27FC236}">
                  <a16:creationId xmlns:a16="http://schemas.microsoft.com/office/drawing/2014/main" id="{AC31B59C-8450-4595-B395-B86BCB94403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07984" y="4121414"/>
              <a:ext cx="514757" cy="516940"/>
            </a:xfrm>
            <a:prstGeom prst="ellipse">
              <a:avLst/>
            </a:prstGeom>
            <a:solidFill>
              <a:schemeClr val="accent3">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dirty="0"/>
            </a:p>
          </p:txBody>
        </p:sp>
        <p:sp>
          <p:nvSpPr>
            <p:cNvPr id="28" name="Freeform: Shape 27">
              <a:extLst>
                <a:ext uri="{FF2B5EF4-FFF2-40B4-BE49-F238E27FC236}">
                  <a16:creationId xmlns:a16="http://schemas.microsoft.com/office/drawing/2014/main" id="{9FF4BA6E-92B7-48A3-891F-FF1DE970A28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348375" y="4121414"/>
              <a:ext cx="3266317" cy="2736586"/>
            </a:xfrm>
            <a:custGeom>
              <a:avLst/>
              <a:gdLst>
                <a:gd name="connsiteX0" fmla="*/ 1635557 w 3266317"/>
                <a:gd name="connsiteY0" fmla="*/ 0 h 2736586"/>
                <a:gd name="connsiteX1" fmla="*/ 3266317 w 3266317"/>
                <a:gd name="connsiteY1" fmla="*/ 0 h 2736586"/>
                <a:gd name="connsiteX2" fmla="*/ 3266317 w 3266317"/>
                <a:gd name="connsiteY2" fmla="*/ 1630760 h 2736586"/>
                <a:gd name="connsiteX3" fmla="*/ 2892838 w 3266317"/>
                <a:gd name="connsiteY3" fmla="*/ 2671131 h 2736586"/>
                <a:gd name="connsiteX4" fmla="*/ 2833348 w 3266317"/>
                <a:gd name="connsiteY4" fmla="*/ 2736586 h 2736586"/>
                <a:gd name="connsiteX5" fmla="*/ 0 w 3266317"/>
                <a:gd name="connsiteY5" fmla="*/ 2736586 h 2736586"/>
                <a:gd name="connsiteX6" fmla="*/ 0 w 3266317"/>
                <a:gd name="connsiteY6" fmla="*/ 1635558 h 2736586"/>
                <a:gd name="connsiteX7" fmla="*/ 1635557 w 3266317"/>
                <a:gd name="connsiteY7" fmla="*/ 0 h 273658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266317" h="2736586">
                  <a:moveTo>
                    <a:pt x="1635557" y="0"/>
                  </a:moveTo>
                  <a:lnTo>
                    <a:pt x="3266317" y="0"/>
                  </a:lnTo>
                  <a:lnTo>
                    <a:pt x="3266317" y="1630760"/>
                  </a:lnTo>
                  <a:cubicBezTo>
                    <a:pt x="3266317" y="2025955"/>
                    <a:pt x="3126159" y="2388411"/>
                    <a:pt x="2892838" y="2671131"/>
                  </a:cubicBezTo>
                  <a:lnTo>
                    <a:pt x="2833348" y="2736586"/>
                  </a:lnTo>
                  <a:lnTo>
                    <a:pt x="0" y="2736586"/>
                  </a:lnTo>
                  <a:lnTo>
                    <a:pt x="0" y="1635558"/>
                  </a:lnTo>
                  <a:cubicBezTo>
                    <a:pt x="0" y="732255"/>
                    <a:pt x="732254" y="0"/>
                    <a:pt x="1635557" y="0"/>
                  </a:cubicBezTo>
                  <a:close/>
                </a:path>
              </a:pathLst>
            </a:custGeom>
            <a:solidFill>
              <a:schemeClr val="accent1">
                <a:lumMod val="60000"/>
                <a:lumOff val="40000"/>
                <a:alpha val="60000"/>
              </a:schemeClr>
            </a:solidFill>
            <a:ln w="9331" cap="flat">
              <a:noFill/>
              <a:prstDash val="solid"/>
              <a:miter/>
            </a:ln>
          </p:spPr>
          <p:txBody>
            <a:bodyPr rtlCol="0" anchor="ctr"/>
            <a:lstStyle/>
            <a:p>
              <a:pPr lvl="0"/>
              <a:endParaRPr lang="en-US"/>
            </a:p>
          </p:txBody>
        </p:sp>
        <p:sp>
          <p:nvSpPr>
            <p:cNvPr id="29" name="Freeform: Shape 28">
              <a:extLst>
                <a:ext uri="{FF2B5EF4-FFF2-40B4-BE49-F238E27FC236}">
                  <a16:creationId xmlns:a16="http://schemas.microsoft.com/office/drawing/2014/main" id="{4599F993-966A-49D6-952F-B95A79671AF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759158" y="3404614"/>
              <a:ext cx="436325" cy="1309674"/>
            </a:xfrm>
            <a:custGeom>
              <a:avLst/>
              <a:gdLst>
                <a:gd name="connsiteX0" fmla="*/ 470325 w 477612"/>
                <a:gd name="connsiteY0" fmla="*/ 0 h 1433600"/>
                <a:gd name="connsiteX1" fmla="*/ 475607 w 477612"/>
                <a:gd name="connsiteY1" fmla="*/ 3701 h 1433600"/>
                <a:gd name="connsiteX2" fmla="*/ 477612 w 477612"/>
                <a:gd name="connsiteY2" fmla="*/ 5160 h 1433600"/>
                <a:gd name="connsiteX3" fmla="*/ 477612 w 477612"/>
                <a:gd name="connsiteY3" fmla="*/ 1428441 h 1433600"/>
                <a:gd name="connsiteX4" fmla="*/ 475607 w 477612"/>
                <a:gd name="connsiteY4" fmla="*/ 1429900 h 1433600"/>
                <a:gd name="connsiteX5" fmla="*/ 470325 w 477612"/>
                <a:gd name="connsiteY5" fmla="*/ 1433600 h 1433600"/>
                <a:gd name="connsiteX6" fmla="*/ 0 w 477612"/>
                <a:gd name="connsiteY6" fmla="*/ 716800 h 1433600"/>
                <a:gd name="connsiteX7" fmla="*/ 470325 w 477612"/>
                <a:gd name="connsiteY7" fmla="*/ 0 h 14336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77612" h="1433600">
                  <a:moveTo>
                    <a:pt x="470325" y="0"/>
                  </a:moveTo>
                  <a:cubicBezTo>
                    <a:pt x="470325" y="0"/>
                    <a:pt x="472162" y="1254"/>
                    <a:pt x="475607" y="3701"/>
                  </a:cubicBezTo>
                  <a:lnTo>
                    <a:pt x="477612" y="5160"/>
                  </a:lnTo>
                  <a:lnTo>
                    <a:pt x="477612" y="1428441"/>
                  </a:lnTo>
                  <a:lnTo>
                    <a:pt x="475607" y="1429900"/>
                  </a:lnTo>
                  <a:cubicBezTo>
                    <a:pt x="472162" y="1432347"/>
                    <a:pt x="470325" y="1433600"/>
                    <a:pt x="470325" y="1433600"/>
                  </a:cubicBezTo>
                  <a:cubicBezTo>
                    <a:pt x="470325" y="1433600"/>
                    <a:pt x="0" y="1112672"/>
                    <a:pt x="0" y="716800"/>
                  </a:cubicBezTo>
                  <a:cubicBezTo>
                    <a:pt x="0" y="320929"/>
                    <a:pt x="470325" y="0"/>
                    <a:pt x="470325" y="0"/>
                  </a:cubicBezTo>
                  <a:close/>
                </a:path>
              </a:pathLst>
            </a:custGeom>
            <a:pattFill prst="pct5">
              <a:fgClr>
                <a:schemeClr val="tx2">
                  <a:lumMod val="75000"/>
                  <a:lumOff val="25000"/>
                </a:schemeClr>
              </a:fgClr>
              <a:bgClr>
                <a:schemeClr val="accent1">
                  <a:lumMod val="60000"/>
                  <a:lumOff val="40000"/>
                </a:schemeClr>
              </a:bgClr>
            </a:pattFill>
            <a:ln w="9525" cap="flat">
              <a:noFill/>
              <a:prstDash val="solid"/>
              <a:miter/>
            </a:ln>
          </p:spPr>
          <p:txBody>
            <a:bodyPr wrap="square" rtlCol="0" anchor="ctr">
              <a:noAutofit/>
            </a:bodyPr>
            <a:lstStyle/>
            <a:p>
              <a:pPr lvl="0"/>
              <a:endParaRPr lang="en-US" dirty="0"/>
            </a:p>
          </p:txBody>
        </p:sp>
        <p:sp>
          <p:nvSpPr>
            <p:cNvPr id="30" name="Graphic 9">
              <a:extLst>
                <a:ext uri="{FF2B5EF4-FFF2-40B4-BE49-F238E27FC236}">
                  <a16:creationId xmlns:a16="http://schemas.microsoft.com/office/drawing/2014/main" id="{90B896C1-7BD8-4907-8561-4AAB7316DB8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7739089" y="-3532"/>
              <a:ext cx="3875603" cy="3875603"/>
            </a:xfrm>
            <a:custGeom>
              <a:avLst/>
              <a:gdLst>
                <a:gd name="connsiteX0" fmla="*/ 6861546 w 6861545"/>
                <a:gd name="connsiteY0" fmla="*/ 6861546 h 6861545"/>
                <a:gd name="connsiteX1" fmla="*/ 3435812 w 6861545"/>
                <a:gd name="connsiteY1" fmla="*/ 6861546 h 6861545"/>
                <a:gd name="connsiteX2" fmla="*/ 0 w 6861545"/>
                <a:gd name="connsiteY2" fmla="*/ 3425734 h 6861545"/>
                <a:gd name="connsiteX3" fmla="*/ 0 w 6861545"/>
                <a:gd name="connsiteY3" fmla="*/ 0 h 6861545"/>
                <a:gd name="connsiteX4" fmla="*/ 3425734 w 6861545"/>
                <a:gd name="connsiteY4" fmla="*/ 0 h 6861545"/>
                <a:gd name="connsiteX5" fmla="*/ 6861546 w 6861545"/>
                <a:gd name="connsiteY5" fmla="*/ 3435812 h 6861545"/>
                <a:gd name="connsiteX6" fmla="*/ 6861546 w 6861545"/>
                <a:gd name="connsiteY6" fmla="*/ 6861546 h 68615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861545" h="6861545">
                  <a:moveTo>
                    <a:pt x="6861546" y="6861546"/>
                  </a:moveTo>
                  <a:lnTo>
                    <a:pt x="3435812" y="6861546"/>
                  </a:lnTo>
                  <a:cubicBezTo>
                    <a:pt x="1538245" y="6861546"/>
                    <a:pt x="0" y="5323301"/>
                    <a:pt x="0" y="3425734"/>
                  </a:cubicBezTo>
                  <a:lnTo>
                    <a:pt x="0" y="0"/>
                  </a:lnTo>
                  <a:lnTo>
                    <a:pt x="3425734" y="0"/>
                  </a:lnTo>
                  <a:cubicBezTo>
                    <a:pt x="5323301" y="0"/>
                    <a:pt x="6861546" y="1538245"/>
                    <a:pt x="6861546" y="3435812"/>
                  </a:cubicBezTo>
                  <a:lnTo>
                    <a:pt x="6861546" y="6861546"/>
                  </a:lnTo>
                  <a:close/>
                </a:path>
              </a:pathLst>
            </a:custGeom>
            <a:solidFill>
              <a:schemeClr val="tx2">
                <a:lumMod val="25000"/>
                <a:lumOff val="75000"/>
                <a:alpha val="20000"/>
              </a:schemeClr>
            </a:solidFill>
            <a:ln w="209550" cap="flat">
              <a:noFill/>
              <a:prstDash val="solid"/>
              <a:miter/>
            </a:ln>
          </p:spPr>
          <p:txBody>
            <a:bodyPr rtlCol="0" anchor="ctr"/>
            <a:lstStyle/>
            <a:p>
              <a:pPr lvl="0"/>
              <a:endParaRPr lang="en-US"/>
            </a:p>
          </p:txBody>
        </p:sp>
      </p:grpSp>
      <p:sp>
        <p:nvSpPr>
          <p:cNvPr id="32" name="Texture">
            <a:extLst>
              <a:ext uri="{FF2B5EF4-FFF2-40B4-BE49-F238E27FC236}">
                <a16:creationId xmlns:a16="http://schemas.microsoft.com/office/drawing/2014/main" id="{F34FFB17-4733-4A4C-9F36-CE82366CB51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blipFill dpi="0" rotWithShape="1">
            <a:blip r:embed="rId2">
              <a:alphaModFix amt="6000"/>
            </a:blip>
            <a:srcRect/>
            <a:tile tx="0" ty="0" sx="100000" sy="100000" flip="none" algn="tl"/>
          </a:blipFill>
          <a:ln w="9525" cap="flat">
            <a:noFill/>
            <a:prstDash val="solid"/>
            <a:miter/>
          </a:ln>
        </p:spPr>
        <p:txBody>
          <a:bodyPr rtlCol="0" anchor="ctr"/>
          <a:lstStyle/>
          <a:p>
            <a:endParaRPr lang="en-US" dirty="0"/>
          </a:p>
        </p:txBody>
      </p:sp>
      <p:sp>
        <p:nvSpPr>
          <p:cNvPr id="2" name="Title 1">
            <a:extLst>
              <a:ext uri="{FF2B5EF4-FFF2-40B4-BE49-F238E27FC236}">
                <a16:creationId xmlns:a16="http://schemas.microsoft.com/office/drawing/2014/main" id="{A89CA9F8-B687-51F0-AAD3-C69E8558A123}"/>
              </a:ext>
            </a:extLst>
          </p:cNvPr>
          <p:cNvSpPr>
            <a:spLocks noGrp="1"/>
          </p:cNvSpPr>
          <p:nvPr>
            <p:ph type="ctrTitle"/>
          </p:nvPr>
        </p:nvSpPr>
        <p:spPr>
          <a:xfrm>
            <a:off x="457201" y="668049"/>
            <a:ext cx="6975566" cy="747627"/>
          </a:xfrm>
        </p:spPr>
        <p:txBody>
          <a:bodyPr vert="horz" lIns="91440" tIns="45720" rIns="91440" bIns="45720" rtlCol="0" anchor="b">
            <a:normAutofit/>
          </a:bodyPr>
          <a:lstStyle/>
          <a:p>
            <a:r>
              <a:rPr lang="en-US" sz="4400" dirty="0"/>
              <a:t>Planning Overview</a:t>
            </a:r>
          </a:p>
        </p:txBody>
      </p:sp>
      <p:sp>
        <p:nvSpPr>
          <p:cNvPr id="3" name="Subtitle 2">
            <a:extLst>
              <a:ext uri="{FF2B5EF4-FFF2-40B4-BE49-F238E27FC236}">
                <a16:creationId xmlns:a16="http://schemas.microsoft.com/office/drawing/2014/main" id="{4454CBE7-9045-57EF-E7D0-0B9B2411CF7D}"/>
              </a:ext>
            </a:extLst>
          </p:cNvPr>
          <p:cNvSpPr>
            <a:spLocks noGrp="1"/>
          </p:cNvSpPr>
          <p:nvPr>
            <p:ph type="subTitle" idx="1"/>
          </p:nvPr>
        </p:nvSpPr>
        <p:spPr>
          <a:xfrm>
            <a:off x="457201" y="2096713"/>
            <a:ext cx="6975566" cy="4080250"/>
          </a:xfrm>
        </p:spPr>
        <p:txBody>
          <a:bodyPr vert="horz" lIns="91440" tIns="45720" rIns="91440" bIns="45720" rtlCol="0">
            <a:normAutofit lnSpcReduction="10000"/>
          </a:bodyPr>
          <a:lstStyle/>
          <a:p>
            <a:pPr indent="-228600">
              <a:buFont typeface="Arial" panose="020B0604020202020204" pitchFamily="34" charset="0"/>
              <a:buChar char="•"/>
            </a:pPr>
            <a:r>
              <a:rPr lang="en-US" b="1" i="0" dirty="0">
                <a:effectLst/>
              </a:rPr>
              <a:t>Events Planning Overview</a:t>
            </a:r>
            <a:endParaRPr lang="en-US" b="0" i="0" dirty="0">
              <a:effectLst/>
            </a:endParaRPr>
          </a:p>
          <a:p>
            <a:pPr indent="-228600">
              <a:buFont typeface="Arial" panose="020B0604020202020204" pitchFamily="34" charset="0"/>
              <a:buChar char="•"/>
            </a:pPr>
            <a:r>
              <a:rPr lang="en-US" sz="1800" b="1" i="0" u="sng" dirty="0">
                <a:effectLst/>
              </a:rPr>
              <a:t>Steps to take</a:t>
            </a:r>
            <a:endParaRPr lang="en-US" sz="1800" b="0" i="0" u="sng" dirty="0">
              <a:effectLst/>
            </a:endParaRPr>
          </a:p>
          <a:p>
            <a:pPr marL="285750" indent="-285750">
              <a:buFont typeface="Arial" panose="020B0604020202020204" pitchFamily="34" charset="0"/>
              <a:buChar char="•"/>
            </a:pPr>
            <a:r>
              <a:rPr lang="en-US" sz="1800" b="0" i="0" dirty="0">
                <a:effectLst/>
              </a:rPr>
              <a:t>Brainstorm and develop your event concept.</a:t>
            </a:r>
          </a:p>
          <a:p>
            <a:pPr indent="-228600">
              <a:buFont typeface="Arial" panose="020B0604020202020204" pitchFamily="34" charset="0"/>
              <a:buChar char="•"/>
            </a:pPr>
            <a:r>
              <a:rPr lang="en-US" sz="1800" b="0" i="0" dirty="0">
                <a:effectLst/>
              </a:rPr>
              <a:t>Create an Event </a:t>
            </a:r>
            <a:r>
              <a:rPr lang="en-US" sz="1800" b="0" i="0" dirty="0" err="1">
                <a:effectLst/>
              </a:rPr>
              <a:t>Organising</a:t>
            </a:r>
            <a:r>
              <a:rPr lang="en-US" sz="1800" b="0" i="0" dirty="0">
                <a:effectLst/>
              </a:rPr>
              <a:t> Committee</a:t>
            </a:r>
          </a:p>
          <a:p>
            <a:pPr indent="-228600">
              <a:buFont typeface="Arial" panose="020B0604020202020204" pitchFamily="34" charset="0"/>
              <a:buChar char="•"/>
            </a:pPr>
            <a:r>
              <a:rPr lang="en-US" sz="1800" b="0" i="0" dirty="0">
                <a:effectLst/>
              </a:rPr>
              <a:t>Health and Safety Considerations (8 Weeks out or earlier)</a:t>
            </a:r>
          </a:p>
          <a:p>
            <a:pPr indent="-228600">
              <a:buFont typeface="Arial" panose="020B0604020202020204" pitchFamily="34" charset="0"/>
              <a:buChar char="•"/>
            </a:pPr>
            <a:r>
              <a:rPr lang="en-US" sz="1800" b="0" i="0" dirty="0">
                <a:effectLst/>
              </a:rPr>
              <a:t>Financial plan/ secure Sponsorship (6 Weeks)</a:t>
            </a:r>
          </a:p>
          <a:p>
            <a:pPr indent="-228600">
              <a:buFont typeface="Arial" panose="020B0604020202020204" pitchFamily="34" charset="0"/>
              <a:buChar char="•"/>
            </a:pPr>
            <a:r>
              <a:rPr lang="en-US" sz="1800" b="0" i="0" dirty="0">
                <a:effectLst/>
              </a:rPr>
              <a:t>Venue</a:t>
            </a:r>
          </a:p>
          <a:p>
            <a:pPr indent="-228600">
              <a:buFont typeface="Arial" panose="020B0604020202020204" pitchFamily="34" charset="0"/>
              <a:buChar char="•"/>
            </a:pPr>
            <a:r>
              <a:rPr lang="en-US" sz="1800" b="0" i="0" dirty="0">
                <a:effectLst/>
              </a:rPr>
              <a:t>Equipment hire</a:t>
            </a:r>
          </a:p>
          <a:p>
            <a:pPr indent="-228600">
              <a:buFont typeface="Arial" panose="020B0604020202020204" pitchFamily="34" charset="0"/>
              <a:buChar char="•"/>
            </a:pPr>
            <a:r>
              <a:rPr lang="en-US" sz="1800" dirty="0" err="1"/>
              <a:t>Finalise</a:t>
            </a:r>
            <a:r>
              <a:rPr lang="en-US" sz="1800" dirty="0"/>
              <a:t> Plans</a:t>
            </a:r>
            <a:endParaRPr lang="en-US" sz="1800" b="0" i="0" dirty="0">
              <a:effectLst/>
            </a:endParaRPr>
          </a:p>
          <a:p>
            <a:pPr indent="-228600">
              <a:buFont typeface="Arial" panose="020B0604020202020204" pitchFamily="34" charset="0"/>
              <a:buChar char="•"/>
            </a:pPr>
            <a:r>
              <a:rPr lang="en-US" sz="1800" b="0" i="0" dirty="0">
                <a:effectLst/>
              </a:rPr>
              <a:t>Contingency </a:t>
            </a:r>
          </a:p>
          <a:p>
            <a:pPr indent="-228600">
              <a:buFont typeface="Arial" panose="020B0604020202020204" pitchFamily="34" charset="0"/>
              <a:buChar char="•"/>
            </a:pPr>
            <a:r>
              <a:rPr lang="en-US" sz="1800" b="0" i="0" dirty="0">
                <a:effectLst/>
              </a:rPr>
              <a:t>After the Event</a:t>
            </a:r>
          </a:p>
          <a:p>
            <a:pPr indent="-228600">
              <a:buFont typeface="Arial" panose="020B0604020202020204" pitchFamily="34" charset="0"/>
              <a:buChar char="•"/>
            </a:pPr>
            <a:endParaRPr lang="en-US" sz="1400" dirty="0"/>
          </a:p>
        </p:txBody>
      </p:sp>
      <p:pic>
        <p:nvPicPr>
          <p:cNvPr id="6" name="Picture 5" descr="A red and white explosion with white text&#10;&#10;AI-generated content may be incorrect.">
            <a:extLst>
              <a:ext uri="{FF2B5EF4-FFF2-40B4-BE49-F238E27FC236}">
                <a16:creationId xmlns:a16="http://schemas.microsoft.com/office/drawing/2014/main" id="{181FA705-45B6-004E-A097-FC361D3B791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914042" y="116762"/>
            <a:ext cx="3693234" cy="3693234"/>
          </a:xfrm>
          <a:prstGeom prst="rect">
            <a:avLst/>
          </a:prstGeom>
        </p:spPr>
      </p:pic>
    </p:spTree>
    <p:extLst>
      <p:ext uri="{BB962C8B-B14F-4D97-AF65-F5344CB8AC3E}">
        <p14:creationId xmlns:p14="http://schemas.microsoft.com/office/powerpoint/2010/main" val="207945410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5FEC04-458B-769C-AEEC-6DB84AC528F5}"/>
              </a:ext>
            </a:extLst>
          </p:cNvPr>
          <p:cNvSpPr>
            <a:spLocks noGrp="1"/>
          </p:cNvSpPr>
          <p:nvPr>
            <p:ph type="title"/>
          </p:nvPr>
        </p:nvSpPr>
        <p:spPr/>
        <p:txBody>
          <a:bodyPr/>
          <a:lstStyle/>
          <a:p>
            <a:r>
              <a:rPr lang="en-US"/>
              <a:t>BRAINSTORM &amp; DEVELOP YOUR EVENT CONCEPT</a:t>
            </a:r>
            <a:endParaRPr lang="en-IE" dirty="0"/>
          </a:p>
        </p:txBody>
      </p:sp>
      <p:sp>
        <p:nvSpPr>
          <p:cNvPr id="4" name="TextBox 3">
            <a:extLst>
              <a:ext uri="{FF2B5EF4-FFF2-40B4-BE49-F238E27FC236}">
                <a16:creationId xmlns:a16="http://schemas.microsoft.com/office/drawing/2014/main" id="{5F60EA0B-4A95-EF67-F2B2-C29710A3A366}"/>
              </a:ext>
            </a:extLst>
          </p:cNvPr>
          <p:cNvSpPr txBox="1"/>
          <p:nvPr/>
        </p:nvSpPr>
        <p:spPr>
          <a:xfrm>
            <a:off x="651164" y="2413338"/>
            <a:ext cx="5444836" cy="2585323"/>
          </a:xfrm>
          <a:prstGeom prst="rect">
            <a:avLst/>
          </a:prstGeom>
          <a:noFill/>
        </p:spPr>
        <p:txBody>
          <a:bodyPr wrap="square">
            <a:spAutoFit/>
          </a:bodyPr>
          <a:lstStyle/>
          <a:p>
            <a:pPr algn="l" rtl="0"/>
            <a:r>
              <a:rPr lang="en-US" sz="1800" b="1" i="0">
                <a:solidFill>
                  <a:srgbClr val="FFFFFF"/>
                </a:solidFill>
                <a:effectLst/>
                <a:latin typeface="Bitter"/>
              </a:rPr>
              <a:t>Step 1: Brainstorm and develop your event concept</a:t>
            </a:r>
            <a:endParaRPr lang="en-US" sz="1800" b="0" i="0">
              <a:solidFill>
                <a:srgbClr val="FFFFFF"/>
              </a:solidFill>
              <a:effectLst/>
              <a:latin typeface="Bitter"/>
            </a:endParaRPr>
          </a:p>
          <a:p>
            <a:pPr algn="l" rtl="0"/>
            <a:r>
              <a:rPr lang="en-US" sz="1800" b="0" i="0">
                <a:solidFill>
                  <a:srgbClr val="FFFFFF"/>
                </a:solidFill>
                <a:effectLst/>
                <a:latin typeface="Bitter"/>
              </a:rPr>
              <a:t>When coming up with event ideas it’s crucial that you look at them from an outsider’s perspective. When developing events, it’s important you address these three key areas.</a:t>
            </a:r>
          </a:p>
          <a:p>
            <a:pPr algn="l" rtl="0"/>
            <a:endParaRPr lang="en-US" sz="1800" b="0" i="0">
              <a:solidFill>
                <a:srgbClr val="FFFFFF"/>
              </a:solidFill>
              <a:effectLst/>
              <a:latin typeface="Bitter"/>
            </a:endParaRPr>
          </a:p>
          <a:p>
            <a:pPr marL="190500" algn="l" rtl="0">
              <a:buFont typeface="+mj-lt"/>
              <a:buAutoNum type="arabicPeriod"/>
            </a:pPr>
            <a:r>
              <a:rPr lang="en-US" sz="1800" b="0" i="0">
                <a:solidFill>
                  <a:srgbClr val="FFFFFF"/>
                </a:solidFill>
                <a:effectLst/>
                <a:latin typeface="Bitter"/>
              </a:rPr>
              <a:t>Marketing Potential – </a:t>
            </a:r>
            <a:r>
              <a:rPr lang="en-US" sz="1800" b="1" i="0">
                <a:solidFill>
                  <a:srgbClr val="FFFFFF"/>
                </a:solidFill>
                <a:effectLst/>
                <a:latin typeface="Bitter"/>
              </a:rPr>
              <a:t>‘Is it worth it?’</a:t>
            </a:r>
            <a:endParaRPr lang="en-US" sz="1800" b="0" i="0">
              <a:solidFill>
                <a:srgbClr val="FFFFFF"/>
              </a:solidFill>
              <a:effectLst/>
              <a:latin typeface="Bitter"/>
            </a:endParaRPr>
          </a:p>
          <a:p>
            <a:pPr marL="190500" algn="l" rtl="0">
              <a:buFont typeface="+mj-lt"/>
              <a:buAutoNum type="arabicPeriod"/>
            </a:pPr>
            <a:r>
              <a:rPr lang="en-US" sz="1800" b="0" i="0">
                <a:solidFill>
                  <a:srgbClr val="FFFFFF"/>
                </a:solidFill>
                <a:effectLst/>
                <a:latin typeface="Bitter"/>
              </a:rPr>
              <a:t>Operational Capabilities – </a:t>
            </a:r>
            <a:r>
              <a:rPr lang="en-US" sz="1800" b="1" i="0">
                <a:solidFill>
                  <a:srgbClr val="FFFFFF"/>
                </a:solidFill>
                <a:effectLst/>
                <a:latin typeface="Bitter"/>
              </a:rPr>
              <a:t>‘Can we do it?’</a:t>
            </a:r>
            <a:endParaRPr lang="en-US" sz="1800" b="0" i="0">
              <a:solidFill>
                <a:srgbClr val="FFFFFF"/>
              </a:solidFill>
              <a:effectLst/>
              <a:latin typeface="Bitter"/>
            </a:endParaRPr>
          </a:p>
          <a:p>
            <a:pPr marL="190500" algn="l" rtl="0">
              <a:buFont typeface="+mj-lt"/>
              <a:buAutoNum type="arabicPeriod"/>
            </a:pPr>
            <a:r>
              <a:rPr lang="en-US" sz="1800" b="0" i="0">
                <a:solidFill>
                  <a:srgbClr val="FFFFFF"/>
                </a:solidFill>
                <a:effectLst/>
                <a:latin typeface="Bitter"/>
              </a:rPr>
              <a:t>Financial Capabilities – </a:t>
            </a:r>
            <a:r>
              <a:rPr lang="en-US" sz="1800" b="1" i="0">
                <a:solidFill>
                  <a:srgbClr val="FFFFFF"/>
                </a:solidFill>
                <a:effectLst/>
                <a:latin typeface="Bitter"/>
              </a:rPr>
              <a:t>‘Can we pay for it?’</a:t>
            </a:r>
            <a:endParaRPr lang="en-US" sz="1800" b="0" i="0" dirty="0">
              <a:solidFill>
                <a:srgbClr val="FFFFFF"/>
              </a:solidFill>
              <a:effectLst/>
              <a:latin typeface="Bitter"/>
            </a:endParaRPr>
          </a:p>
        </p:txBody>
      </p:sp>
    </p:spTree>
    <p:extLst>
      <p:ext uri="{BB962C8B-B14F-4D97-AF65-F5344CB8AC3E}">
        <p14:creationId xmlns:p14="http://schemas.microsoft.com/office/powerpoint/2010/main" val="196598425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ABCDFC-04AE-8F28-70C9-C7293B9E2C1F}"/>
              </a:ext>
            </a:extLst>
          </p:cNvPr>
          <p:cNvSpPr>
            <a:spLocks noGrp="1"/>
          </p:cNvSpPr>
          <p:nvPr>
            <p:ph type="title"/>
          </p:nvPr>
        </p:nvSpPr>
        <p:spPr>
          <a:xfrm>
            <a:off x="457200" y="471055"/>
            <a:ext cx="7685037" cy="706581"/>
          </a:xfrm>
        </p:spPr>
        <p:txBody>
          <a:bodyPr>
            <a:noAutofit/>
          </a:bodyPr>
          <a:lstStyle/>
          <a:p>
            <a:r>
              <a:rPr lang="en-US" sz="2800" dirty="0"/>
              <a:t>BRAINSTORM &amp; </a:t>
            </a:r>
            <a:br>
              <a:rPr lang="en-US" sz="2800" dirty="0"/>
            </a:br>
            <a:r>
              <a:rPr lang="en-US" sz="2800" dirty="0"/>
              <a:t>DEVELOP YOUR EVENT CONCEPT</a:t>
            </a:r>
            <a:endParaRPr lang="en-IE" sz="2800" dirty="0"/>
          </a:p>
        </p:txBody>
      </p:sp>
      <p:sp>
        <p:nvSpPr>
          <p:cNvPr id="4" name="TextBox 3">
            <a:extLst>
              <a:ext uri="{FF2B5EF4-FFF2-40B4-BE49-F238E27FC236}">
                <a16:creationId xmlns:a16="http://schemas.microsoft.com/office/drawing/2014/main" id="{EFEB9562-3792-9C80-C9CC-C8F22FBD8C95}"/>
              </a:ext>
            </a:extLst>
          </p:cNvPr>
          <p:cNvSpPr txBox="1"/>
          <p:nvPr/>
        </p:nvSpPr>
        <p:spPr>
          <a:xfrm>
            <a:off x="263236" y="1496292"/>
            <a:ext cx="8077200" cy="4524315"/>
          </a:xfrm>
          <a:prstGeom prst="rect">
            <a:avLst/>
          </a:prstGeom>
          <a:noFill/>
        </p:spPr>
        <p:txBody>
          <a:bodyPr wrap="square">
            <a:spAutoFit/>
          </a:bodyPr>
          <a:lstStyle/>
          <a:p>
            <a:pPr algn="l" rtl="0"/>
            <a:r>
              <a:rPr lang="en-US" sz="1600" b="1" i="0" dirty="0">
                <a:solidFill>
                  <a:srgbClr val="FFFFFF"/>
                </a:solidFill>
                <a:effectLst/>
                <a:latin typeface="Arial" panose="020B0604020202020204" pitchFamily="34" charset="0"/>
                <a:cs typeface="Arial" panose="020B0604020202020204" pitchFamily="34" charset="0"/>
              </a:rPr>
              <a:t>Marketing Potential</a:t>
            </a:r>
            <a:endParaRPr lang="en-US" sz="1600" b="0" i="0" dirty="0">
              <a:solidFill>
                <a:srgbClr val="FFFFFF"/>
              </a:solidFill>
              <a:effectLst/>
              <a:latin typeface="Arial" panose="020B0604020202020204" pitchFamily="34" charset="0"/>
              <a:cs typeface="Arial" panose="020B0604020202020204" pitchFamily="34" charset="0"/>
            </a:endParaRPr>
          </a:p>
          <a:p>
            <a:pPr algn="just" rtl="0"/>
            <a:r>
              <a:rPr lang="en-US" sz="1400" b="0" i="0" dirty="0">
                <a:solidFill>
                  <a:srgbClr val="FFFFFF"/>
                </a:solidFill>
                <a:effectLst/>
                <a:latin typeface="Arial" panose="020B0604020202020204" pitchFamily="34" charset="0"/>
                <a:cs typeface="Arial" panose="020B0604020202020204" pitchFamily="34" charset="0"/>
              </a:rPr>
              <a:t>When we say marketing potential we explicitly mean ‘will people attend.’</a:t>
            </a:r>
            <a:r>
              <a:rPr lang="en-US" sz="1400" b="1" i="0" dirty="0">
                <a:solidFill>
                  <a:srgbClr val="FFFFFF"/>
                </a:solidFill>
                <a:effectLst/>
                <a:latin typeface="Arial" panose="020B0604020202020204" pitchFamily="34" charset="0"/>
                <a:cs typeface="Arial" panose="020B0604020202020204" pitchFamily="34" charset="0"/>
              </a:rPr>
              <a:t> </a:t>
            </a:r>
            <a:r>
              <a:rPr lang="en-US" sz="1400" b="0" i="0" dirty="0">
                <a:solidFill>
                  <a:srgbClr val="FFFFFF"/>
                </a:solidFill>
                <a:effectLst/>
                <a:latin typeface="Arial" panose="020B0604020202020204" pitchFamily="34" charset="0"/>
                <a:cs typeface="Arial" panose="020B0604020202020204" pitchFamily="34" charset="0"/>
              </a:rPr>
              <a:t>Due to the busy nature of a college campus, there is an enormous choice of events to go to. For this reason, it is important you ask yourself will enough people attend your event instead of similar events that week. If the answer is not a resounding yes, it is likely that the event will struggle to gain traction.</a:t>
            </a:r>
          </a:p>
          <a:p>
            <a:pPr algn="just" rtl="0"/>
            <a:endParaRPr lang="en-US" sz="1600" b="0" i="0" dirty="0">
              <a:solidFill>
                <a:srgbClr val="FFFFFF"/>
              </a:solidFill>
              <a:effectLst/>
              <a:latin typeface="Arial" panose="020B0604020202020204" pitchFamily="34" charset="0"/>
              <a:cs typeface="Arial" panose="020B0604020202020204" pitchFamily="34" charset="0"/>
            </a:endParaRPr>
          </a:p>
          <a:p>
            <a:pPr algn="l" rtl="0"/>
            <a:r>
              <a:rPr lang="en-US" sz="1600" b="1" i="0" dirty="0">
                <a:solidFill>
                  <a:srgbClr val="FFFFFF"/>
                </a:solidFill>
                <a:effectLst/>
                <a:latin typeface="Arial" panose="020B0604020202020204" pitchFamily="34" charset="0"/>
                <a:cs typeface="Arial" panose="020B0604020202020204" pitchFamily="34" charset="0"/>
              </a:rPr>
              <a:t>Operational Capabilities</a:t>
            </a:r>
            <a:endParaRPr lang="en-US" sz="1600" b="0" i="0" dirty="0">
              <a:solidFill>
                <a:srgbClr val="FFFFFF"/>
              </a:solidFill>
              <a:effectLst/>
              <a:latin typeface="Arial" panose="020B0604020202020204" pitchFamily="34" charset="0"/>
              <a:cs typeface="Arial" panose="020B0604020202020204" pitchFamily="34" charset="0"/>
            </a:endParaRPr>
          </a:p>
          <a:p>
            <a:pPr rtl="0"/>
            <a:r>
              <a:rPr lang="en-US" sz="1400" b="0" i="0" dirty="0">
                <a:solidFill>
                  <a:srgbClr val="FFFFFF"/>
                </a:solidFill>
                <a:effectLst/>
                <a:latin typeface="Arial" panose="020B0604020202020204" pitchFamily="34" charset="0"/>
                <a:cs typeface="Arial" panose="020B0604020202020204" pitchFamily="34" charset="0"/>
              </a:rPr>
              <a:t>This question revolves around the skills and permissions required to run your event. For example, if you are a new society with no previous experience of running events, it is unlikely you will be able to undertake the tricky path of </a:t>
            </a:r>
            <a:r>
              <a:rPr lang="en-US" sz="1400" b="0" i="0" dirty="0" err="1">
                <a:solidFill>
                  <a:srgbClr val="FFFFFF"/>
                </a:solidFill>
                <a:effectLst/>
                <a:latin typeface="Arial" panose="020B0604020202020204" pitchFamily="34" charset="0"/>
                <a:cs typeface="Arial" panose="020B0604020202020204" pitchFamily="34" charset="0"/>
              </a:rPr>
              <a:t>organising</a:t>
            </a:r>
            <a:r>
              <a:rPr lang="en-US" sz="1400" b="0" i="0" dirty="0">
                <a:solidFill>
                  <a:srgbClr val="FFFFFF"/>
                </a:solidFill>
                <a:effectLst/>
                <a:latin typeface="Arial" panose="020B0604020202020204" pitchFamily="34" charset="0"/>
                <a:cs typeface="Arial" panose="020B0604020202020204" pitchFamily="34" charset="0"/>
              </a:rPr>
              <a:t> a Ball. Outside of having the relevant skills and experiences to run an event, permissions and Health &amp; Safety considerations can often be a critical oversight at this stage. Questioning how your event will be sanctioned will be crucial for its success in the long run.</a:t>
            </a:r>
            <a:br>
              <a:rPr lang="en-US" sz="1400" b="0" i="0" dirty="0">
                <a:solidFill>
                  <a:srgbClr val="FFFFFF"/>
                </a:solidFill>
                <a:effectLst/>
                <a:latin typeface="Arial" panose="020B0604020202020204" pitchFamily="34" charset="0"/>
                <a:cs typeface="Arial" panose="020B0604020202020204" pitchFamily="34" charset="0"/>
              </a:rPr>
            </a:br>
            <a:endParaRPr lang="en-US" sz="1400" b="0" i="0" dirty="0">
              <a:solidFill>
                <a:srgbClr val="FFFFFF"/>
              </a:solidFill>
              <a:effectLst/>
              <a:latin typeface="Arial" panose="020B0604020202020204" pitchFamily="34" charset="0"/>
              <a:cs typeface="Arial" panose="020B0604020202020204" pitchFamily="34" charset="0"/>
            </a:endParaRPr>
          </a:p>
          <a:p>
            <a:pPr algn="l" rtl="0"/>
            <a:r>
              <a:rPr lang="en-US" sz="1600" b="1" i="0" dirty="0">
                <a:solidFill>
                  <a:srgbClr val="FFFFFF"/>
                </a:solidFill>
                <a:effectLst/>
                <a:latin typeface="Arial" panose="020B0604020202020204" pitchFamily="34" charset="0"/>
                <a:cs typeface="Arial" panose="020B0604020202020204" pitchFamily="34" charset="0"/>
              </a:rPr>
              <a:t>Financial Capabilities</a:t>
            </a:r>
            <a:endParaRPr lang="en-US" sz="1600" b="0" i="0" dirty="0">
              <a:solidFill>
                <a:srgbClr val="FFFFFF"/>
              </a:solidFill>
              <a:effectLst/>
              <a:latin typeface="Arial" panose="020B0604020202020204" pitchFamily="34" charset="0"/>
              <a:cs typeface="Arial" panose="020B0604020202020204" pitchFamily="34" charset="0"/>
            </a:endParaRPr>
          </a:p>
          <a:p>
            <a:pPr algn="just" rtl="0"/>
            <a:r>
              <a:rPr lang="en-US" sz="1400" b="0" i="0" dirty="0">
                <a:solidFill>
                  <a:srgbClr val="FFFFFF"/>
                </a:solidFill>
                <a:effectLst/>
                <a:latin typeface="Arial" panose="020B0604020202020204" pitchFamily="34" charset="0"/>
                <a:cs typeface="Arial" panose="020B0604020202020204" pitchFamily="34" charset="0"/>
              </a:rPr>
              <a:t>How you will finance your event is another key factor in whether it will be possible or not. Club and society events are usually of a fundraising nature. For this reason, your event should be seeking to make a profit to provide funds to reinvest in the clubs or socs’ activities. It is very important a cash flow estimate is completed as many clubs/societies struggle with funds approximately 3-4 weeks out as ticket sales have still to take off, yet deposits and invoices have to be paid.</a:t>
            </a:r>
            <a:endParaRPr lang="en-US" sz="2000" b="0" i="0" dirty="0">
              <a:solidFill>
                <a:srgbClr val="FFFFFF"/>
              </a:solidFill>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22063911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1E5323-FE5E-7DA2-9880-0BAA65B417E1}"/>
              </a:ext>
            </a:extLst>
          </p:cNvPr>
          <p:cNvSpPr>
            <a:spLocks noGrp="1"/>
          </p:cNvSpPr>
          <p:nvPr>
            <p:ph type="title"/>
          </p:nvPr>
        </p:nvSpPr>
        <p:spPr>
          <a:xfrm>
            <a:off x="221674" y="668049"/>
            <a:ext cx="7920564" cy="648133"/>
          </a:xfrm>
        </p:spPr>
        <p:txBody>
          <a:bodyPr>
            <a:normAutofit/>
          </a:bodyPr>
          <a:lstStyle/>
          <a:p>
            <a:pPr algn="just"/>
            <a:r>
              <a:rPr lang="en-US" sz="3600" dirty="0"/>
              <a:t>HEALTH &amp; SAFETY </a:t>
            </a:r>
            <a:endParaRPr lang="en-IE" sz="3600" dirty="0"/>
          </a:p>
        </p:txBody>
      </p:sp>
      <p:sp>
        <p:nvSpPr>
          <p:cNvPr id="4" name="TextBox 3">
            <a:extLst>
              <a:ext uri="{FF2B5EF4-FFF2-40B4-BE49-F238E27FC236}">
                <a16:creationId xmlns:a16="http://schemas.microsoft.com/office/drawing/2014/main" id="{769DD66C-C306-629D-46C9-8D16E2286BFA}"/>
              </a:ext>
            </a:extLst>
          </p:cNvPr>
          <p:cNvSpPr txBox="1"/>
          <p:nvPr/>
        </p:nvSpPr>
        <p:spPr>
          <a:xfrm>
            <a:off x="221673" y="1316182"/>
            <a:ext cx="8285018" cy="5093702"/>
          </a:xfrm>
          <a:prstGeom prst="rect">
            <a:avLst/>
          </a:prstGeom>
          <a:noFill/>
        </p:spPr>
        <p:txBody>
          <a:bodyPr wrap="square">
            <a:spAutoFit/>
          </a:bodyPr>
          <a:lstStyle/>
          <a:p>
            <a:pPr rtl="0"/>
            <a:r>
              <a:rPr lang="en-US" sz="1600" b="1" dirty="0">
                <a:effectLst/>
                <a:latin typeface="Arial" panose="020B0604020202020204" pitchFamily="34" charset="0"/>
                <a:cs typeface="Arial" panose="020B0604020202020204" pitchFamily="34" charset="0"/>
              </a:rPr>
              <a:t>Health and Safety Considerations</a:t>
            </a:r>
          </a:p>
          <a:p>
            <a:pPr rtl="0"/>
            <a:endParaRPr lang="en-US" sz="1600" dirty="0">
              <a:effectLst/>
              <a:latin typeface="Arial" panose="020B0604020202020204" pitchFamily="34" charset="0"/>
              <a:cs typeface="Arial" panose="020B0604020202020204" pitchFamily="34" charset="0"/>
            </a:endParaRPr>
          </a:p>
          <a:p>
            <a:pPr rtl="0"/>
            <a:r>
              <a:rPr lang="en-US" sz="1400" dirty="0">
                <a:effectLst/>
                <a:latin typeface="Arial" panose="020B0604020202020204" pitchFamily="34" charset="0"/>
                <a:cs typeface="Arial" panose="020B0604020202020204" pitchFamily="34" charset="0"/>
              </a:rPr>
              <a:t>The 3 key areas regarding Health and Safety and events are:</a:t>
            </a:r>
          </a:p>
          <a:p>
            <a:pPr marL="190500" algn="l" rtl="0">
              <a:buFont typeface="+mj-lt"/>
              <a:buAutoNum type="arabicPeriod"/>
            </a:pPr>
            <a:r>
              <a:rPr lang="en-US" sz="1400" dirty="0">
                <a:effectLst/>
                <a:latin typeface="Arial" panose="020B0604020202020204" pitchFamily="34" charset="0"/>
                <a:cs typeface="Arial" panose="020B0604020202020204" pitchFamily="34" charset="0"/>
              </a:rPr>
              <a:t>Permissions</a:t>
            </a:r>
          </a:p>
          <a:p>
            <a:pPr marL="190500" algn="l" rtl="0">
              <a:buFont typeface="+mj-lt"/>
              <a:buAutoNum type="arabicPeriod"/>
            </a:pPr>
            <a:r>
              <a:rPr lang="en-US" sz="1400" dirty="0">
                <a:effectLst/>
                <a:latin typeface="Arial" panose="020B0604020202020204" pitchFamily="34" charset="0"/>
                <a:cs typeface="Arial" panose="020B0604020202020204" pitchFamily="34" charset="0"/>
              </a:rPr>
              <a:t>Insurance</a:t>
            </a:r>
          </a:p>
          <a:p>
            <a:pPr marL="190500" algn="l" rtl="0">
              <a:buFont typeface="+mj-lt"/>
              <a:buAutoNum type="arabicPeriod"/>
            </a:pPr>
            <a:r>
              <a:rPr lang="en-US" sz="1400" dirty="0">
                <a:effectLst/>
                <a:latin typeface="Arial" panose="020B0604020202020204" pitchFamily="34" charset="0"/>
                <a:cs typeface="Arial" panose="020B0604020202020204" pitchFamily="34" charset="0"/>
              </a:rPr>
              <a:t>Risk Assessments/Event Management Plan</a:t>
            </a:r>
          </a:p>
          <a:p>
            <a:pPr marL="190500" algn="l" rtl="0">
              <a:buFont typeface="+mj-lt"/>
              <a:buAutoNum type="arabicPeriod"/>
            </a:pPr>
            <a:r>
              <a:rPr lang="en-US" sz="1400" dirty="0">
                <a:effectLst/>
                <a:latin typeface="Arial" panose="020B0604020202020204" pitchFamily="34" charset="0"/>
                <a:cs typeface="Arial" panose="020B0604020202020204" pitchFamily="34" charset="0"/>
              </a:rPr>
              <a:t>First Aid</a:t>
            </a:r>
          </a:p>
          <a:p>
            <a:pPr rtl="0"/>
            <a:br>
              <a:rPr lang="en-US" sz="1100" dirty="0">
                <a:effectLst/>
                <a:latin typeface="Arial" panose="020B0604020202020204" pitchFamily="34" charset="0"/>
                <a:cs typeface="Arial" panose="020B0604020202020204" pitchFamily="34" charset="0"/>
              </a:rPr>
            </a:br>
            <a:endParaRPr lang="en-US" sz="1400" dirty="0">
              <a:effectLst/>
              <a:latin typeface="Arial" panose="020B0604020202020204" pitchFamily="34" charset="0"/>
              <a:cs typeface="Arial" panose="020B0604020202020204" pitchFamily="34" charset="0"/>
            </a:endParaRPr>
          </a:p>
          <a:p>
            <a:pPr rtl="0"/>
            <a:r>
              <a:rPr lang="en-US" sz="1600" b="1" dirty="0">
                <a:effectLst/>
                <a:latin typeface="Arial" panose="020B0604020202020204" pitchFamily="34" charset="0"/>
                <a:cs typeface="Arial" panose="020B0604020202020204" pitchFamily="34" charset="0"/>
              </a:rPr>
              <a:t>Permissions</a:t>
            </a:r>
            <a:endParaRPr lang="en-US" sz="1600" dirty="0">
              <a:effectLst/>
              <a:latin typeface="Arial" panose="020B0604020202020204" pitchFamily="34" charset="0"/>
              <a:cs typeface="Arial" panose="020B0604020202020204" pitchFamily="34" charset="0"/>
            </a:endParaRPr>
          </a:p>
          <a:p>
            <a:pPr rtl="0"/>
            <a:r>
              <a:rPr lang="en-US" sz="1400" dirty="0">
                <a:effectLst/>
                <a:latin typeface="Arial" panose="020B0604020202020204" pitchFamily="34" charset="0"/>
                <a:cs typeface="Arial" panose="020B0604020202020204" pitchFamily="34" charset="0"/>
              </a:rPr>
              <a:t>For large events approval must be obtained.  Before deciding on any event call to the Clubs and Societies Office to discuss your plans and receive initial approval.  </a:t>
            </a:r>
            <a:r>
              <a:rPr lang="en-US" sz="1400" dirty="0">
                <a:latin typeface="Arial" panose="020B0604020202020204" pitchFamily="34" charset="0"/>
                <a:cs typeface="Arial" panose="020B0604020202020204" pitchFamily="34" charset="0"/>
              </a:rPr>
              <a:t>When holding an event off campus – Insurance, Fire Safety signed and in place by the venue owners.  Contracts must be approved by the C and S Office before signing.  All commercial business are required to pay to come on campus.</a:t>
            </a:r>
            <a:br>
              <a:rPr lang="en-US" sz="1400" dirty="0">
                <a:effectLst/>
                <a:latin typeface="Arial" panose="020B0604020202020204" pitchFamily="34" charset="0"/>
                <a:cs typeface="Arial" panose="020B0604020202020204" pitchFamily="34" charset="0"/>
              </a:rPr>
            </a:br>
            <a:endParaRPr lang="en-US" sz="1400" dirty="0">
              <a:effectLst/>
              <a:latin typeface="Arial" panose="020B0604020202020204" pitchFamily="34" charset="0"/>
              <a:cs typeface="Arial" panose="020B0604020202020204" pitchFamily="34" charset="0"/>
            </a:endParaRPr>
          </a:p>
          <a:p>
            <a:pPr rtl="0"/>
            <a:r>
              <a:rPr lang="en-US" sz="1600" b="1" dirty="0">
                <a:effectLst/>
                <a:latin typeface="Arial" panose="020B0604020202020204" pitchFamily="34" charset="0"/>
                <a:cs typeface="Arial" panose="020B0604020202020204" pitchFamily="34" charset="0"/>
              </a:rPr>
              <a:t>Insurance</a:t>
            </a:r>
            <a:endParaRPr lang="en-US" sz="1600" dirty="0">
              <a:effectLst/>
              <a:latin typeface="Arial" panose="020B0604020202020204" pitchFamily="34" charset="0"/>
              <a:cs typeface="Arial" panose="020B0604020202020204" pitchFamily="34" charset="0"/>
            </a:endParaRPr>
          </a:p>
          <a:p>
            <a:pPr rtl="0"/>
            <a:r>
              <a:rPr lang="en-US" sz="1400" dirty="0">
                <a:effectLst/>
                <a:latin typeface="Arial" panose="020B0604020202020204" pitchFamily="34" charset="0"/>
                <a:cs typeface="Arial" panose="020B0604020202020204" pitchFamily="34" charset="0"/>
              </a:rPr>
              <a:t>The relevant insurance needs to be sought as far in advance prior to an event due to the lengthy nature of the process. For that reason, when talking to the </a:t>
            </a:r>
            <a:r>
              <a:rPr lang="en-US" sz="1400" dirty="0">
                <a:latin typeface="Arial" panose="020B0604020202020204" pitchFamily="34" charset="0"/>
                <a:cs typeface="Arial" panose="020B0604020202020204" pitchFamily="34" charset="0"/>
              </a:rPr>
              <a:t>C &amp; S Office</a:t>
            </a:r>
            <a:r>
              <a:rPr lang="en-US" sz="1400" dirty="0">
                <a:effectLst/>
                <a:latin typeface="Arial" panose="020B0604020202020204" pitchFamily="34" charset="0"/>
                <a:cs typeface="Arial" panose="020B0604020202020204" pitchFamily="34" charset="0"/>
              </a:rPr>
              <a:t> enquire about the insurance cover needed for the safe running of your event.  Anyone dealing with outside catering companies must be supply the relevant food and safety documentation.</a:t>
            </a:r>
          </a:p>
          <a:p>
            <a:pPr rtl="0"/>
            <a:br>
              <a:rPr lang="en-US" sz="1100" dirty="0">
                <a:effectLst/>
                <a:latin typeface="Arial" panose="020B0604020202020204" pitchFamily="34" charset="0"/>
                <a:cs typeface="Arial" panose="020B0604020202020204" pitchFamily="34" charset="0"/>
              </a:rPr>
            </a:br>
            <a:endParaRPr lang="en-US" sz="1100" dirty="0">
              <a:effectLst/>
              <a:latin typeface="Arial" panose="020B0604020202020204" pitchFamily="34" charset="0"/>
              <a:cs typeface="Arial" panose="020B0604020202020204" pitchFamily="34" charset="0"/>
            </a:endParaRPr>
          </a:p>
          <a:p>
            <a:pPr algn="just" rtl="0"/>
            <a:endParaRPr lang="en-IE" dirty="0"/>
          </a:p>
        </p:txBody>
      </p:sp>
    </p:spTree>
    <p:extLst>
      <p:ext uri="{BB962C8B-B14F-4D97-AF65-F5344CB8AC3E}">
        <p14:creationId xmlns:p14="http://schemas.microsoft.com/office/powerpoint/2010/main" val="236893269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262E88-6797-6E3B-691F-BEB7A4F68818}"/>
              </a:ext>
            </a:extLst>
          </p:cNvPr>
          <p:cNvSpPr>
            <a:spLocks noGrp="1"/>
          </p:cNvSpPr>
          <p:nvPr>
            <p:ph type="title"/>
          </p:nvPr>
        </p:nvSpPr>
        <p:spPr>
          <a:xfrm>
            <a:off x="457200" y="668049"/>
            <a:ext cx="7685037" cy="828242"/>
          </a:xfrm>
        </p:spPr>
        <p:txBody>
          <a:bodyPr>
            <a:normAutofit/>
          </a:bodyPr>
          <a:lstStyle/>
          <a:p>
            <a:r>
              <a:rPr lang="en-US" sz="4800" dirty="0"/>
              <a:t>HEALTH &amp; SAFETY </a:t>
            </a:r>
            <a:endParaRPr lang="en-IE" sz="4800" dirty="0"/>
          </a:p>
        </p:txBody>
      </p:sp>
      <p:sp>
        <p:nvSpPr>
          <p:cNvPr id="4" name="TextBox 3">
            <a:extLst>
              <a:ext uri="{FF2B5EF4-FFF2-40B4-BE49-F238E27FC236}">
                <a16:creationId xmlns:a16="http://schemas.microsoft.com/office/drawing/2014/main" id="{8A770A57-A286-23FC-9B91-1E6595954864}"/>
              </a:ext>
            </a:extLst>
          </p:cNvPr>
          <p:cNvSpPr txBox="1"/>
          <p:nvPr/>
        </p:nvSpPr>
        <p:spPr>
          <a:xfrm>
            <a:off x="637309" y="1607127"/>
            <a:ext cx="6996546" cy="4247317"/>
          </a:xfrm>
          <a:prstGeom prst="rect">
            <a:avLst/>
          </a:prstGeom>
          <a:noFill/>
        </p:spPr>
        <p:txBody>
          <a:bodyPr wrap="square">
            <a:spAutoFit/>
          </a:bodyPr>
          <a:lstStyle/>
          <a:p>
            <a:pPr algn="just" rtl="0"/>
            <a:r>
              <a:rPr lang="en-US" b="1" dirty="0">
                <a:effectLst/>
                <a:latin typeface="Bitter"/>
              </a:rPr>
              <a:t>Risk Assessments</a:t>
            </a:r>
            <a:endParaRPr lang="en-US" dirty="0">
              <a:effectLst/>
              <a:latin typeface="Bitter"/>
            </a:endParaRPr>
          </a:p>
          <a:p>
            <a:pPr algn="just" rtl="0"/>
            <a:r>
              <a:rPr lang="en-US" dirty="0">
                <a:effectLst/>
                <a:latin typeface="Bitter"/>
              </a:rPr>
              <a:t>Risk is something that needs to be thoroughly assessed and reduced prior to an event. Risk Assessments forms are often necessary for events and should help assess where possible risks can be found. It is important that risk assessments are seen as a crucial and natural element to events and should not be a box ticking exercise or an afterthought.</a:t>
            </a:r>
          </a:p>
          <a:p>
            <a:pPr algn="just" rtl="0"/>
            <a:br>
              <a:rPr lang="en-US" dirty="0">
                <a:solidFill>
                  <a:srgbClr val="212121"/>
                </a:solidFill>
                <a:effectLst/>
                <a:latin typeface="Bitter"/>
              </a:rPr>
            </a:br>
            <a:r>
              <a:rPr lang="en-US" b="1" i="0" dirty="0">
                <a:effectLst/>
                <a:latin typeface="Bitter"/>
              </a:rPr>
              <a:t>First Aid</a:t>
            </a:r>
            <a:endParaRPr lang="en-US" b="0" i="0" dirty="0">
              <a:effectLst/>
              <a:latin typeface="Bitter"/>
            </a:endParaRPr>
          </a:p>
          <a:p>
            <a:pPr algn="just" rtl="0"/>
            <a:r>
              <a:rPr lang="en-US" b="0" i="0" dirty="0">
                <a:effectLst/>
                <a:latin typeface="Bitter"/>
              </a:rPr>
              <a:t>The </a:t>
            </a:r>
            <a:r>
              <a:rPr lang="en-US" b="0" i="0" dirty="0" err="1">
                <a:effectLst/>
                <a:latin typeface="Bitter"/>
              </a:rPr>
              <a:t>organising</a:t>
            </a:r>
            <a:r>
              <a:rPr lang="en-US" b="0" i="0" dirty="0">
                <a:effectLst/>
                <a:latin typeface="Bitter"/>
              </a:rPr>
              <a:t> committee is responsible for ensuring that there is adequate first aid provision for the duration of the event. It should be </a:t>
            </a:r>
            <a:r>
              <a:rPr lang="en-US" b="0" i="0" dirty="0" err="1">
                <a:effectLst/>
                <a:latin typeface="Bitter"/>
              </a:rPr>
              <a:t>organised</a:t>
            </a:r>
            <a:r>
              <a:rPr lang="en-US" b="0" i="0" dirty="0">
                <a:effectLst/>
                <a:latin typeface="Bitter"/>
              </a:rPr>
              <a:t> in consultation with Clubs and Socs Office. A specific location should be designated as a first aid station and this location must be known by all. If a qualified club/soc member is providing first aid cover, they should not participate in the event itself</a:t>
            </a:r>
            <a:r>
              <a:rPr lang="en-US" sz="1600" b="0" i="0" dirty="0">
                <a:effectLst/>
                <a:latin typeface="Bitter"/>
              </a:rPr>
              <a:t>.</a:t>
            </a:r>
          </a:p>
          <a:p>
            <a:pPr rtl="0"/>
            <a:endParaRPr lang="en-US" sz="1800" dirty="0">
              <a:solidFill>
                <a:srgbClr val="212121"/>
              </a:solidFill>
              <a:effectLst/>
              <a:latin typeface="Bitter"/>
            </a:endParaRPr>
          </a:p>
        </p:txBody>
      </p:sp>
    </p:spTree>
    <p:extLst>
      <p:ext uri="{BB962C8B-B14F-4D97-AF65-F5344CB8AC3E}">
        <p14:creationId xmlns:p14="http://schemas.microsoft.com/office/powerpoint/2010/main" val="221669806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E4471F-07B2-29C8-ACF5-4B0CD4C2C641}"/>
              </a:ext>
            </a:extLst>
          </p:cNvPr>
          <p:cNvSpPr>
            <a:spLocks noGrp="1"/>
          </p:cNvSpPr>
          <p:nvPr>
            <p:ph type="title"/>
          </p:nvPr>
        </p:nvSpPr>
        <p:spPr>
          <a:xfrm>
            <a:off x="457200" y="668049"/>
            <a:ext cx="7685037" cy="842096"/>
          </a:xfrm>
        </p:spPr>
        <p:txBody>
          <a:bodyPr>
            <a:normAutofit/>
          </a:bodyPr>
          <a:lstStyle/>
          <a:p>
            <a:r>
              <a:rPr lang="en-US" sz="5400" dirty="0"/>
              <a:t>FINANCES</a:t>
            </a:r>
            <a:endParaRPr lang="en-IE" sz="5400" dirty="0"/>
          </a:p>
        </p:txBody>
      </p:sp>
      <p:sp>
        <p:nvSpPr>
          <p:cNvPr id="4" name="TextBox 3">
            <a:extLst>
              <a:ext uri="{FF2B5EF4-FFF2-40B4-BE49-F238E27FC236}">
                <a16:creationId xmlns:a16="http://schemas.microsoft.com/office/drawing/2014/main" id="{988C6A23-8B58-A6C0-8A8E-B3D6EFE2D4F0}"/>
              </a:ext>
            </a:extLst>
          </p:cNvPr>
          <p:cNvSpPr txBox="1"/>
          <p:nvPr/>
        </p:nvSpPr>
        <p:spPr>
          <a:xfrm>
            <a:off x="457200" y="1510145"/>
            <a:ext cx="7329056" cy="4308872"/>
          </a:xfrm>
          <a:prstGeom prst="rect">
            <a:avLst/>
          </a:prstGeom>
          <a:noFill/>
        </p:spPr>
        <p:txBody>
          <a:bodyPr wrap="square">
            <a:spAutoFit/>
          </a:bodyPr>
          <a:lstStyle/>
          <a:p>
            <a:pPr algn="just" rtl="0"/>
            <a:r>
              <a:rPr lang="en-US" sz="2000" b="1" i="0" dirty="0">
                <a:effectLst/>
                <a:latin typeface="Arial" panose="020B0604020202020204" pitchFamily="34" charset="0"/>
                <a:cs typeface="Arial" panose="020B0604020202020204" pitchFamily="34" charset="0"/>
              </a:rPr>
              <a:t>Finance planning /obtaining sponsorship</a:t>
            </a:r>
          </a:p>
          <a:p>
            <a:pPr algn="just" rtl="0"/>
            <a:endParaRPr lang="en-US" sz="2000" b="1" i="0" dirty="0">
              <a:effectLst/>
              <a:latin typeface="Arial" panose="020B0604020202020204" pitchFamily="34" charset="0"/>
              <a:cs typeface="Arial" panose="020B0604020202020204" pitchFamily="34" charset="0"/>
            </a:endParaRPr>
          </a:p>
          <a:p>
            <a:pPr algn="just" rtl="0"/>
            <a:r>
              <a:rPr lang="en-US" b="0" i="0" dirty="0">
                <a:effectLst/>
                <a:latin typeface="Arial" panose="020B0604020202020204" pitchFamily="34" charset="0"/>
                <a:cs typeface="Arial" panose="020B0604020202020204" pitchFamily="34" charset="0"/>
              </a:rPr>
              <a:t>Finance is the area where many events have struggled in the past, so it is very important that a comprehensive plan is in place beforehand. When completing an ‘Event and Finance Plan’ it is crucial that you tally your costs and expenses first and add a contingency, and then price your tickets accordingly. Under-pricing tickets is a key reason why events struggle financially. If you feel that the ticket price is too high, you must go back and cut down on your costs to lower prices. Cash flow shortages are issues regarding the payment of event costs prior to the event income being received (ticket sales, raffles etc.) Due to the relatively unknown nature of some incomes (how many people will turn up, will many raffle tickets will we sell etc.) it is important to try cover major costs prior to the event by means of sponsorship, pre-sold tickets and early bird tickets.</a:t>
            </a:r>
          </a:p>
        </p:txBody>
      </p:sp>
    </p:spTree>
    <p:extLst>
      <p:ext uri="{BB962C8B-B14F-4D97-AF65-F5344CB8AC3E}">
        <p14:creationId xmlns:p14="http://schemas.microsoft.com/office/powerpoint/2010/main" val="269579150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F275C8-3B2C-5370-6E6A-5F03A660ACCB}"/>
              </a:ext>
            </a:extLst>
          </p:cNvPr>
          <p:cNvSpPr>
            <a:spLocks noGrp="1"/>
          </p:cNvSpPr>
          <p:nvPr>
            <p:ph type="title"/>
          </p:nvPr>
        </p:nvSpPr>
        <p:spPr>
          <a:xfrm>
            <a:off x="457200" y="668049"/>
            <a:ext cx="7685037" cy="883660"/>
          </a:xfrm>
        </p:spPr>
        <p:txBody>
          <a:bodyPr/>
          <a:lstStyle/>
          <a:p>
            <a:r>
              <a:rPr lang="en-US" dirty="0"/>
              <a:t>VENUE</a:t>
            </a:r>
            <a:endParaRPr lang="en-IE" dirty="0"/>
          </a:p>
        </p:txBody>
      </p:sp>
      <p:sp>
        <p:nvSpPr>
          <p:cNvPr id="4" name="TextBox 3">
            <a:extLst>
              <a:ext uri="{FF2B5EF4-FFF2-40B4-BE49-F238E27FC236}">
                <a16:creationId xmlns:a16="http://schemas.microsoft.com/office/drawing/2014/main" id="{9A29A3B7-8416-F1BD-2748-A04791EB05F0}"/>
              </a:ext>
            </a:extLst>
          </p:cNvPr>
          <p:cNvSpPr txBox="1"/>
          <p:nvPr/>
        </p:nvSpPr>
        <p:spPr>
          <a:xfrm>
            <a:off x="554182" y="1911928"/>
            <a:ext cx="7093527" cy="4216539"/>
          </a:xfrm>
          <a:prstGeom prst="rect">
            <a:avLst/>
          </a:prstGeom>
          <a:noFill/>
        </p:spPr>
        <p:txBody>
          <a:bodyPr wrap="square">
            <a:spAutoFit/>
          </a:bodyPr>
          <a:lstStyle/>
          <a:p>
            <a:pPr algn="just" rtl="0"/>
            <a:r>
              <a:rPr lang="en-US" sz="2400" b="1" i="0" dirty="0">
                <a:effectLst/>
                <a:latin typeface="Arial" panose="020B0604020202020204" pitchFamily="34" charset="0"/>
                <a:cs typeface="Arial" panose="020B0604020202020204" pitchFamily="34" charset="0"/>
              </a:rPr>
              <a:t>Decide on a venue</a:t>
            </a:r>
          </a:p>
          <a:p>
            <a:pPr algn="just" rtl="0"/>
            <a:endParaRPr lang="en-US" sz="2400" b="1" i="0" dirty="0">
              <a:effectLst/>
              <a:latin typeface="Arial" panose="020B0604020202020204" pitchFamily="34" charset="0"/>
              <a:cs typeface="Arial" panose="020B0604020202020204" pitchFamily="34" charset="0"/>
            </a:endParaRPr>
          </a:p>
          <a:p>
            <a:pPr algn="just" rtl="0"/>
            <a:r>
              <a:rPr lang="en-US" sz="2000" b="0" i="0" dirty="0">
                <a:effectLst/>
                <a:latin typeface="Arial" panose="020B0604020202020204" pitchFamily="34" charset="0"/>
                <a:cs typeface="Arial" panose="020B0604020202020204" pitchFamily="34" charset="0"/>
              </a:rPr>
              <a:t>When deciding on a venue (especially off campus) it’s vital to shop around and seek advice and reviews. Making sure your venue is suitable location wise, financially and operationally is crucial and can be achieved by making visits, making floor plans, checklists and asking the venue any other questions you may have. If the venue is on campus, it is important you book well in advance to avoid date clashes and to seek the relative permissions. With regard to balls or other large venue bookings it is crucial to contact Clubs and Socs Office before any deposit is paid.  All C &amp; S organizing a ball should contact the office at the beginning of the academic year.</a:t>
            </a:r>
          </a:p>
        </p:txBody>
      </p:sp>
    </p:spTree>
    <p:extLst>
      <p:ext uri="{BB962C8B-B14F-4D97-AF65-F5344CB8AC3E}">
        <p14:creationId xmlns:p14="http://schemas.microsoft.com/office/powerpoint/2010/main" val="236920001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08044E-9637-8D32-1374-6649EDA4FEBC}"/>
              </a:ext>
            </a:extLst>
          </p:cNvPr>
          <p:cNvSpPr>
            <a:spLocks noGrp="1"/>
          </p:cNvSpPr>
          <p:nvPr>
            <p:ph type="title"/>
          </p:nvPr>
        </p:nvSpPr>
        <p:spPr/>
        <p:txBody>
          <a:bodyPr/>
          <a:lstStyle/>
          <a:p>
            <a:r>
              <a:rPr lang="en-US" dirty="0"/>
              <a:t>EQUIPMENT HIRE</a:t>
            </a:r>
            <a:endParaRPr lang="en-IE" dirty="0"/>
          </a:p>
        </p:txBody>
      </p:sp>
      <p:sp>
        <p:nvSpPr>
          <p:cNvPr id="4" name="TextBox 3">
            <a:extLst>
              <a:ext uri="{FF2B5EF4-FFF2-40B4-BE49-F238E27FC236}">
                <a16:creationId xmlns:a16="http://schemas.microsoft.com/office/drawing/2014/main" id="{6E1F3BB9-12E8-9630-15BC-D21656D55290}"/>
              </a:ext>
            </a:extLst>
          </p:cNvPr>
          <p:cNvSpPr txBox="1"/>
          <p:nvPr/>
        </p:nvSpPr>
        <p:spPr>
          <a:xfrm>
            <a:off x="457200" y="2274838"/>
            <a:ext cx="5638800" cy="3600986"/>
          </a:xfrm>
          <a:prstGeom prst="rect">
            <a:avLst/>
          </a:prstGeom>
          <a:noFill/>
        </p:spPr>
        <p:txBody>
          <a:bodyPr wrap="square">
            <a:spAutoFit/>
          </a:bodyPr>
          <a:lstStyle/>
          <a:p>
            <a:pPr rtl="0"/>
            <a:r>
              <a:rPr lang="en-US" sz="2400" b="1" i="0" dirty="0">
                <a:effectLst/>
                <a:latin typeface="Arial" panose="020B0604020202020204" pitchFamily="34" charset="0"/>
                <a:cs typeface="Arial" panose="020B0604020202020204" pitchFamily="34" charset="0"/>
              </a:rPr>
              <a:t>Equipment Hire</a:t>
            </a:r>
          </a:p>
          <a:p>
            <a:pPr rtl="0"/>
            <a:endParaRPr lang="en-US" sz="2400" b="0" i="0" dirty="0">
              <a:effectLst/>
              <a:latin typeface="Arial" panose="020B0604020202020204" pitchFamily="34" charset="0"/>
              <a:cs typeface="Arial" panose="020B0604020202020204" pitchFamily="34" charset="0"/>
            </a:endParaRPr>
          </a:p>
          <a:p>
            <a:pPr algn="l" rtl="0"/>
            <a:r>
              <a:rPr lang="en-US" sz="2000" b="0" i="0" dirty="0">
                <a:effectLst/>
                <a:latin typeface="Arial" panose="020B0604020202020204" pitchFamily="34" charset="0"/>
                <a:cs typeface="Arial" panose="020B0604020202020204" pitchFamily="34" charset="0"/>
              </a:rPr>
              <a:t>Equipment hire is quite an expensive element of an event . If you feel you don’t have the required tech skills to pull off the event there are vendors that offer to hire and set up the equipment for you, obviously with the added costs of such a service.</a:t>
            </a:r>
          </a:p>
          <a:p>
            <a:pPr algn="l" rtl="0"/>
            <a:endParaRPr lang="en-US" sz="2000" dirty="0">
              <a:latin typeface="Arial" panose="020B0604020202020204" pitchFamily="34" charset="0"/>
              <a:cs typeface="Arial" panose="020B0604020202020204" pitchFamily="34" charset="0"/>
            </a:endParaRPr>
          </a:p>
          <a:p>
            <a:pPr algn="l" rtl="0"/>
            <a:r>
              <a:rPr lang="en-US" sz="2000" b="0" i="1" dirty="0">
                <a:effectLst/>
                <a:latin typeface="Arial" panose="020B0604020202020204" pitchFamily="34" charset="0"/>
                <a:cs typeface="Arial" panose="020B0604020202020204" pitchFamily="34" charset="0"/>
              </a:rPr>
              <a:t>Possibility of workshops in this area for performance societies.</a:t>
            </a:r>
          </a:p>
        </p:txBody>
      </p:sp>
    </p:spTree>
    <p:extLst>
      <p:ext uri="{BB962C8B-B14F-4D97-AF65-F5344CB8AC3E}">
        <p14:creationId xmlns:p14="http://schemas.microsoft.com/office/powerpoint/2010/main" val="369627122"/>
      </p:ext>
    </p:extLst>
  </p:cSld>
  <p:clrMapOvr>
    <a:masterClrMapping/>
  </p:clrMapOvr>
</p:sld>
</file>

<file path=ppt/theme/theme1.xml><?xml version="1.0" encoding="utf-8"?>
<a:theme xmlns:a="http://schemas.openxmlformats.org/drawingml/2006/main" name="TropicVTI">
  <a:themeElements>
    <a:clrScheme name="Tropic">
      <a:dk1>
        <a:srgbClr val="000000"/>
      </a:dk1>
      <a:lt1>
        <a:sysClr val="window" lastClr="FFFFFF"/>
      </a:lt1>
      <a:dk2>
        <a:srgbClr val="09392F"/>
      </a:dk2>
      <a:lt2>
        <a:srgbClr val="ECF0F0"/>
      </a:lt2>
      <a:accent1>
        <a:srgbClr val="1EBE9B"/>
      </a:accent1>
      <a:accent2>
        <a:srgbClr val="FD7C7C"/>
      </a:accent2>
      <a:accent3>
        <a:srgbClr val="7DA8B5"/>
      </a:accent3>
      <a:accent4>
        <a:srgbClr val="168E74"/>
      </a:accent4>
      <a:accent5>
        <a:srgbClr val="FB7365"/>
      </a:accent5>
      <a:accent6>
        <a:srgbClr val="D39B17"/>
      </a:accent6>
      <a:hlink>
        <a:srgbClr val="EF08F7"/>
      </a:hlink>
      <a:folHlink>
        <a:srgbClr val="8477FE"/>
      </a:folHlink>
    </a:clrScheme>
    <a:fontScheme name="Tropic">
      <a:majorFont>
        <a:latin typeface="Gill Sans Nova"/>
        <a:ea typeface=""/>
        <a:cs typeface=""/>
      </a:majorFont>
      <a:minorFont>
        <a:latin typeface="Gill Sans Nova"/>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TropicVTI" id="{DE8751F2-0439-4D1D-A674-AFC241C9701D}" vid="{C41D9140-98E0-4A26-97C4-97FDCB8D6E04}"/>
    </a:ext>
  </a:extLst>
</a:theme>
</file>

<file path=docProps/app.xml><?xml version="1.0" encoding="utf-8"?>
<Properties xmlns="http://schemas.openxmlformats.org/officeDocument/2006/extended-properties" xmlns:vt="http://schemas.openxmlformats.org/officeDocument/2006/docPropsVTypes">
  <TotalTime>0</TotalTime>
  <Words>1843</Words>
  <Application>Microsoft Office PowerPoint</Application>
  <PresentationFormat>Widescreen</PresentationFormat>
  <Paragraphs>107</Paragraphs>
  <Slides>15</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15</vt:i4>
      </vt:variant>
    </vt:vector>
  </HeadingPairs>
  <TitlesOfParts>
    <vt:vector size="19" baseType="lpstr">
      <vt:lpstr>Arial</vt:lpstr>
      <vt:lpstr>Bitter</vt:lpstr>
      <vt:lpstr>Gill Sans Nova</vt:lpstr>
      <vt:lpstr>TropicVTI</vt:lpstr>
      <vt:lpstr>EVENT MANAGEMENT</vt:lpstr>
      <vt:lpstr>Planning Overview</vt:lpstr>
      <vt:lpstr>BRAINSTORM &amp; DEVELOP YOUR EVENT CONCEPT</vt:lpstr>
      <vt:lpstr>BRAINSTORM &amp;  DEVELOP YOUR EVENT CONCEPT</vt:lpstr>
      <vt:lpstr>HEALTH &amp; SAFETY </vt:lpstr>
      <vt:lpstr>HEALTH &amp; SAFETY </vt:lpstr>
      <vt:lpstr>FINANCES</vt:lpstr>
      <vt:lpstr>VENUE</vt:lpstr>
      <vt:lpstr>EQUIPMENT HIRE</vt:lpstr>
      <vt:lpstr>FINALISING PLANS</vt:lpstr>
      <vt:lpstr>FINALISING PLANS</vt:lpstr>
      <vt:lpstr>FINAL PLANS - SMALL STUFF</vt:lpstr>
      <vt:lpstr>CONTINGENCY</vt:lpstr>
      <vt:lpstr>AFTER THE EVENT</vt:lpstr>
      <vt:lpstr>Event Checklist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EVENT MANAGEMENT</dc:title>
  <dc:creator>Mary MacCourt</dc:creator>
  <cp:lastModifiedBy>Mary MacCourt</cp:lastModifiedBy>
  <cp:revision>1</cp:revision>
  <dcterms:created xsi:type="dcterms:W3CDTF">2023-04-27T08:31:08Z</dcterms:created>
  <dcterms:modified xsi:type="dcterms:W3CDTF">2025-11-11T10:04:25Z</dcterms:modified>
</cp:coreProperties>
</file>