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83" r:id="rId5"/>
    <p:sldMasterId id="2147483708" r:id="rId6"/>
  </p:sldMasterIdLst>
  <p:notesMasterIdLst>
    <p:notesMasterId r:id="rId27"/>
  </p:notesMasterIdLst>
  <p:sldIdLst>
    <p:sldId id="256" r:id="rId7"/>
    <p:sldId id="257" r:id="rId8"/>
    <p:sldId id="282" r:id="rId9"/>
    <p:sldId id="278" r:id="rId10"/>
    <p:sldId id="1509" r:id="rId11"/>
    <p:sldId id="284" r:id="rId12"/>
    <p:sldId id="285" r:id="rId13"/>
    <p:sldId id="265" r:id="rId14"/>
    <p:sldId id="270" r:id="rId15"/>
    <p:sldId id="268" r:id="rId16"/>
    <p:sldId id="1502" r:id="rId17"/>
    <p:sldId id="287" r:id="rId18"/>
    <p:sldId id="262" r:id="rId19"/>
    <p:sldId id="291" r:id="rId20"/>
    <p:sldId id="271" r:id="rId21"/>
    <p:sldId id="272" r:id="rId22"/>
    <p:sldId id="263" r:id="rId23"/>
    <p:sldId id="266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CB852-32BE-435E-977B-87C557241EC5}" v="135" dt="2024-11-18T16:26:52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4A-4A58-A457-BC58FAFA6ED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A-4A58-A457-BC58FAFA6ED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A4A-4A58-A457-BC58FAFA6ED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4A-4A58-A457-BC58FAFA6ED4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A4A-4A58-A457-BC58FAFA6ED4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4A-4A58-A457-BC58FAFA6ED4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A4A-4A58-A457-BC58FAFA6ED4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4A-4A58-A457-BC58FAFA6ED4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A4A-4A58-A457-BC58FAFA6ED4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4A-4A58-A457-BC58FAFA6ED4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A4A-4A58-A457-BC58FAFA6ED4}"/>
              </c:ext>
            </c:extLst>
          </c:dPt>
          <c:dLbls>
            <c:dLbl>
              <c:idx val="0"/>
              <c:layout>
                <c:manualLayout>
                  <c:x val="7.9648129921259837E-3"/>
                  <c:y val="-3.35226166045298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4A-4A58-A457-BC58FAFA6ED4}"/>
                </c:ext>
              </c:extLst>
            </c:dLbl>
            <c:dLbl>
              <c:idx val="1"/>
              <c:layout>
                <c:manualLayout>
                  <c:x val="-2.2438855835859854E-2"/>
                  <c:y val="6.97688453033862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4A-4A58-A457-BC58FAFA6ED4}"/>
                </c:ext>
              </c:extLst>
            </c:dLbl>
            <c:dLbl>
              <c:idx val="2"/>
              <c:layout>
                <c:manualLayout>
                  <c:x val="8.9773731620005279E-3"/>
                  <c:y val="-6.884013585898938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4A-4A58-A457-BC58FAFA6ED4}"/>
                </c:ext>
              </c:extLst>
            </c:dLbl>
            <c:dLbl>
              <c:idx val="3"/>
              <c:layout>
                <c:manualLayout>
                  <c:x val="2.5065964591535244E-2"/>
                  <c:y val="5.32903958795655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4A-4A58-A457-BC58FAFA6ED4}"/>
                </c:ext>
              </c:extLst>
            </c:dLbl>
            <c:dLbl>
              <c:idx val="4"/>
              <c:layout>
                <c:manualLayout>
                  <c:x val="-1.55336701454541E-2"/>
                  <c:y val="-9.417186039293562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4A-4A58-A457-BC58FAFA6ED4}"/>
                </c:ext>
              </c:extLst>
            </c:dLbl>
            <c:dLbl>
              <c:idx val="5"/>
              <c:layout>
                <c:manualLayout>
                  <c:x val="-1.413982507244829E-2"/>
                  <c:y val="3.27381769352516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4A-4A58-A457-BC58FAFA6ED4}"/>
                </c:ext>
              </c:extLst>
            </c:dLbl>
            <c:dLbl>
              <c:idx val="6"/>
              <c:layout>
                <c:manualLayout>
                  <c:x val="-9.1498935207268386E-2"/>
                  <c:y val="8.9518067713360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4A-4A58-A457-BC58FAFA6ED4}"/>
                </c:ext>
              </c:extLst>
            </c:dLbl>
            <c:dLbl>
              <c:idx val="7"/>
              <c:layout>
                <c:manualLayout>
                  <c:x val="-0.1868546574257145"/>
                  <c:y val="4.8980027687827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4A-4A58-A457-BC58FAFA6ED4}"/>
                </c:ext>
              </c:extLst>
            </c:dLbl>
            <c:dLbl>
              <c:idx val="8"/>
              <c:layout>
                <c:manualLayout>
                  <c:x val="-0.10631253879960917"/>
                  <c:y val="-4.54790387300388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4A-4A58-A457-BC58FAFA6ED4}"/>
                </c:ext>
              </c:extLst>
            </c:dLbl>
            <c:dLbl>
              <c:idx val="9"/>
              <c:layout>
                <c:manualLayout>
                  <c:x val="1.180896731650304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4A-4A58-A457-BC58FAFA6ED4}"/>
                </c:ext>
              </c:extLst>
            </c:dLbl>
            <c:dLbl>
              <c:idx val="10"/>
              <c:layout>
                <c:manualLayout>
                  <c:x val="0.20153660591628089"/>
                  <c:y val="-7.883550676638914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4A-4A58-A457-BC58FAFA6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Sheet1!$A$2:$A$12</c:f>
              <c:strCache>
                <c:ptCount val="11"/>
                <c:pt idx="0">
                  <c:v>SLD (dyslexia)</c:v>
                </c:pt>
                <c:pt idx="1">
                  <c:v>Autism Spectrum Disorder</c:v>
                </c:pt>
                <c:pt idx="2">
                  <c:v>Mental Health Disorder</c:v>
                </c:pt>
                <c:pt idx="3">
                  <c:v>Significant Ongoing Illness</c:v>
                </c:pt>
                <c:pt idx="4">
                  <c:v>AD(H)D</c:v>
                </c:pt>
                <c:pt idx="5">
                  <c:v>DCD (dyspraxia)</c:v>
                </c:pt>
                <c:pt idx="6">
                  <c:v>Physical Disability</c:v>
                </c:pt>
                <c:pt idx="7">
                  <c:v>Neurological Condition</c:v>
                </c:pt>
                <c:pt idx="8">
                  <c:v>Deaf/Hearing Impairment</c:v>
                </c:pt>
                <c:pt idx="9">
                  <c:v>Speech/Language Condition</c:v>
                </c:pt>
                <c:pt idx="10">
                  <c:v>Visual Impairment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328</c:v>
                </c:pt>
                <c:pt idx="1">
                  <c:v>198</c:v>
                </c:pt>
                <c:pt idx="2">
                  <c:v>189</c:v>
                </c:pt>
                <c:pt idx="3">
                  <c:v>149</c:v>
                </c:pt>
                <c:pt idx="4">
                  <c:v>125</c:v>
                </c:pt>
                <c:pt idx="5">
                  <c:v>71</c:v>
                </c:pt>
                <c:pt idx="6">
                  <c:v>65</c:v>
                </c:pt>
                <c:pt idx="7">
                  <c:v>38</c:v>
                </c:pt>
                <c:pt idx="8">
                  <c:v>36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A-4A58-A457-BC58FAFA6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7F695-BD24-4DA6-A37D-A49E30923A0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4A7EBA-A97B-4C87-9551-97D75542ADD4}">
      <dgm:prSet/>
      <dgm:spPr/>
      <dgm:t>
        <a:bodyPr/>
        <a:lstStyle/>
        <a:p>
          <a:r>
            <a:rPr lang="en-IE"/>
            <a:t>Why are you here? </a:t>
          </a:r>
          <a:endParaRPr lang="en-US"/>
        </a:p>
      </dgm:t>
    </dgm:pt>
    <dgm:pt modelId="{70807AD8-561F-4AE0-A8D3-9EE09E654C27}" type="parTrans" cxnId="{E0CA99A9-7A89-4F47-88E4-15B8359BFA63}">
      <dgm:prSet/>
      <dgm:spPr/>
      <dgm:t>
        <a:bodyPr/>
        <a:lstStyle/>
        <a:p>
          <a:endParaRPr lang="en-US"/>
        </a:p>
      </dgm:t>
    </dgm:pt>
    <dgm:pt modelId="{5097FAEF-C7FD-476B-A2D6-76CAAC3DC27D}" type="sibTrans" cxnId="{E0CA99A9-7A89-4F47-88E4-15B8359BFA63}">
      <dgm:prSet/>
      <dgm:spPr/>
      <dgm:t>
        <a:bodyPr/>
        <a:lstStyle/>
        <a:p>
          <a:endParaRPr lang="en-US"/>
        </a:p>
      </dgm:t>
    </dgm:pt>
    <dgm:pt modelId="{C3C72F91-7F0B-4D0D-B258-8D50AF50222F}">
      <dgm:prSet/>
      <dgm:spPr/>
      <dgm:t>
        <a:bodyPr/>
        <a:lstStyle/>
        <a:p>
          <a:r>
            <a:rPr lang="en-IE"/>
            <a:t>Reason for initiative</a:t>
          </a:r>
          <a:endParaRPr lang="en-US"/>
        </a:p>
      </dgm:t>
    </dgm:pt>
    <dgm:pt modelId="{19661E2D-28FA-4342-9033-7BB9094DF784}" type="parTrans" cxnId="{0FD81CF4-EF23-442C-839E-98394A2B9F30}">
      <dgm:prSet/>
      <dgm:spPr/>
      <dgm:t>
        <a:bodyPr/>
        <a:lstStyle/>
        <a:p>
          <a:endParaRPr lang="en-US"/>
        </a:p>
      </dgm:t>
    </dgm:pt>
    <dgm:pt modelId="{BA69AECA-2EFC-4ED7-9FDE-FC6600CC6397}" type="sibTrans" cxnId="{0FD81CF4-EF23-442C-839E-98394A2B9F30}">
      <dgm:prSet/>
      <dgm:spPr/>
      <dgm:t>
        <a:bodyPr/>
        <a:lstStyle/>
        <a:p>
          <a:endParaRPr lang="en-US"/>
        </a:p>
      </dgm:t>
    </dgm:pt>
    <dgm:pt modelId="{2BB98B09-4492-4BF4-BDA4-6E0C2D0B8D14}">
      <dgm:prSet/>
      <dgm:spPr/>
      <dgm:t>
        <a:bodyPr/>
        <a:lstStyle/>
        <a:p>
          <a:r>
            <a:rPr lang="en-IE"/>
            <a:t>First Day Contact Role</a:t>
          </a:r>
          <a:endParaRPr lang="en-US"/>
        </a:p>
      </dgm:t>
    </dgm:pt>
    <dgm:pt modelId="{87C54198-FF11-4DB5-9A4B-5FB75B003DAE}" type="parTrans" cxnId="{EF150A87-41DD-401C-A5EA-CD8EA7827679}">
      <dgm:prSet/>
      <dgm:spPr/>
      <dgm:t>
        <a:bodyPr/>
        <a:lstStyle/>
        <a:p>
          <a:endParaRPr lang="en-US"/>
        </a:p>
      </dgm:t>
    </dgm:pt>
    <dgm:pt modelId="{2FDD67B2-192A-4D8E-9704-7F9249862757}" type="sibTrans" cxnId="{EF150A87-41DD-401C-A5EA-CD8EA7827679}">
      <dgm:prSet/>
      <dgm:spPr/>
      <dgm:t>
        <a:bodyPr/>
        <a:lstStyle/>
        <a:p>
          <a:endParaRPr lang="en-US"/>
        </a:p>
      </dgm:t>
    </dgm:pt>
    <dgm:pt modelId="{A7F1DD2C-EB3D-4CDD-992C-1DA7E17DBE60}">
      <dgm:prSet/>
      <dgm:spPr/>
      <dgm:t>
        <a:bodyPr/>
        <a:lstStyle/>
        <a:p>
          <a:r>
            <a:rPr lang="en-IE"/>
            <a:t>Boundaries of Role</a:t>
          </a:r>
          <a:endParaRPr lang="en-US"/>
        </a:p>
      </dgm:t>
    </dgm:pt>
    <dgm:pt modelId="{1A1C4B94-9659-4D41-8909-F9CFE72C1838}" type="parTrans" cxnId="{3D31E647-7095-4F93-B1DE-339C1B2D8C33}">
      <dgm:prSet/>
      <dgm:spPr/>
      <dgm:t>
        <a:bodyPr/>
        <a:lstStyle/>
        <a:p>
          <a:endParaRPr lang="en-US"/>
        </a:p>
      </dgm:t>
    </dgm:pt>
    <dgm:pt modelId="{385B6F7E-909D-4DFD-81AC-EA501284326E}" type="sibTrans" cxnId="{3D31E647-7095-4F93-B1DE-339C1B2D8C33}">
      <dgm:prSet/>
      <dgm:spPr/>
      <dgm:t>
        <a:bodyPr/>
        <a:lstStyle/>
        <a:p>
          <a:endParaRPr lang="en-US"/>
        </a:p>
      </dgm:t>
    </dgm:pt>
    <dgm:pt modelId="{7B209F24-A697-41E9-9E7C-6260826D22B6}">
      <dgm:prSet/>
      <dgm:spPr/>
      <dgm:t>
        <a:bodyPr/>
        <a:lstStyle/>
        <a:p>
          <a:r>
            <a:rPr lang="en-IE"/>
            <a:t>Support Services in Maynooth </a:t>
          </a:r>
          <a:endParaRPr lang="en-US"/>
        </a:p>
      </dgm:t>
    </dgm:pt>
    <dgm:pt modelId="{F52E21E3-1209-402C-B01A-6671EEFEA3F9}" type="parTrans" cxnId="{0EA1E763-FE9E-4726-A61A-81A7C7921BAE}">
      <dgm:prSet/>
      <dgm:spPr/>
      <dgm:t>
        <a:bodyPr/>
        <a:lstStyle/>
        <a:p>
          <a:endParaRPr lang="en-US"/>
        </a:p>
      </dgm:t>
    </dgm:pt>
    <dgm:pt modelId="{BEDFFD90-3C7C-436C-99E9-3106B5DC213E}" type="sibTrans" cxnId="{0EA1E763-FE9E-4726-A61A-81A7C7921BAE}">
      <dgm:prSet/>
      <dgm:spPr/>
      <dgm:t>
        <a:bodyPr/>
        <a:lstStyle/>
        <a:p>
          <a:endParaRPr lang="en-US"/>
        </a:p>
      </dgm:t>
    </dgm:pt>
    <dgm:pt modelId="{47560FEA-D2A7-4E35-9DAD-FDCE0AA304BC}">
      <dgm:prSet/>
      <dgm:spPr/>
      <dgm:t>
        <a:bodyPr/>
        <a:lstStyle/>
        <a:p>
          <a:r>
            <a:rPr lang="en-IE"/>
            <a:t>Scenarios</a:t>
          </a:r>
          <a:endParaRPr lang="en-US"/>
        </a:p>
      </dgm:t>
    </dgm:pt>
    <dgm:pt modelId="{0DD273D7-8427-4EFE-9560-1B5D22A99924}" type="parTrans" cxnId="{C01A96DB-7496-4445-BDF1-84405F792D7E}">
      <dgm:prSet/>
      <dgm:spPr/>
      <dgm:t>
        <a:bodyPr/>
        <a:lstStyle/>
        <a:p>
          <a:endParaRPr lang="en-US"/>
        </a:p>
      </dgm:t>
    </dgm:pt>
    <dgm:pt modelId="{4D4C4D89-C0C7-44E6-9D41-C6DC0C7A2BD3}" type="sibTrans" cxnId="{C01A96DB-7496-4445-BDF1-84405F792D7E}">
      <dgm:prSet/>
      <dgm:spPr/>
      <dgm:t>
        <a:bodyPr/>
        <a:lstStyle/>
        <a:p>
          <a:endParaRPr lang="en-US"/>
        </a:p>
      </dgm:t>
    </dgm:pt>
    <dgm:pt modelId="{524F951B-D680-4617-B65D-284B8F976EEE}" type="pres">
      <dgm:prSet presAssocID="{73F7F695-BD24-4DA6-A37D-A49E30923A00}" presName="linear" presStyleCnt="0">
        <dgm:presLayoutVars>
          <dgm:animLvl val="lvl"/>
          <dgm:resizeHandles val="exact"/>
        </dgm:presLayoutVars>
      </dgm:prSet>
      <dgm:spPr/>
    </dgm:pt>
    <dgm:pt modelId="{75F712AD-5454-4CA8-A963-99512ACF95E3}" type="pres">
      <dgm:prSet presAssocID="{D54A7EBA-A97B-4C87-9551-97D75542ADD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4A1356-9395-47E7-9781-682574F991E0}" type="pres">
      <dgm:prSet presAssocID="{5097FAEF-C7FD-476B-A2D6-76CAAC3DC27D}" presName="spacer" presStyleCnt="0"/>
      <dgm:spPr/>
    </dgm:pt>
    <dgm:pt modelId="{DD391505-B09F-4892-921E-B74137C31BC1}" type="pres">
      <dgm:prSet presAssocID="{C3C72F91-7F0B-4D0D-B258-8D50AF5022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093145-C89E-47BD-8E18-3C7929EE7A48}" type="pres">
      <dgm:prSet presAssocID="{BA69AECA-2EFC-4ED7-9FDE-FC6600CC6397}" presName="spacer" presStyleCnt="0"/>
      <dgm:spPr/>
    </dgm:pt>
    <dgm:pt modelId="{89CC9B58-71E9-404C-A554-712E5507CFBC}" type="pres">
      <dgm:prSet presAssocID="{2BB98B09-4492-4BF4-BDA4-6E0C2D0B8D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E94C845-BCC2-4738-909A-871B22CD1978}" type="pres">
      <dgm:prSet presAssocID="{2FDD67B2-192A-4D8E-9704-7F9249862757}" presName="spacer" presStyleCnt="0"/>
      <dgm:spPr/>
    </dgm:pt>
    <dgm:pt modelId="{E49A19BA-EDD8-498A-B52F-784C82A168C6}" type="pres">
      <dgm:prSet presAssocID="{A7F1DD2C-EB3D-4CDD-992C-1DA7E17DBE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55F6BAA-40CB-4A74-939B-D74F02396F87}" type="pres">
      <dgm:prSet presAssocID="{385B6F7E-909D-4DFD-81AC-EA501284326E}" presName="spacer" presStyleCnt="0"/>
      <dgm:spPr/>
    </dgm:pt>
    <dgm:pt modelId="{669FF51D-CE58-4E07-94DD-9A0645A4319B}" type="pres">
      <dgm:prSet presAssocID="{7B209F24-A697-41E9-9E7C-6260826D22B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466D424-014B-4D1C-8B05-5C9F6DB9E7A6}" type="pres">
      <dgm:prSet presAssocID="{BEDFFD90-3C7C-436C-99E9-3106B5DC213E}" presName="spacer" presStyleCnt="0"/>
      <dgm:spPr/>
    </dgm:pt>
    <dgm:pt modelId="{E1A11DF2-BFCF-46CA-9300-30FDA77F8862}" type="pres">
      <dgm:prSet presAssocID="{47560FEA-D2A7-4E35-9DAD-FDCE0AA304B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5F9200E-4D87-4F66-B599-621AADFF0866}" type="presOf" srcId="{C3C72F91-7F0B-4D0D-B258-8D50AF50222F}" destId="{DD391505-B09F-4892-921E-B74137C31BC1}" srcOrd="0" destOrd="0" presId="urn:microsoft.com/office/officeart/2005/8/layout/vList2"/>
    <dgm:cxn modelId="{ACB05533-0C95-4AF8-AFB4-23F62DF85194}" type="presOf" srcId="{47560FEA-D2A7-4E35-9DAD-FDCE0AA304BC}" destId="{E1A11DF2-BFCF-46CA-9300-30FDA77F8862}" srcOrd="0" destOrd="0" presId="urn:microsoft.com/office/officeart/2005/8/layout/vList2"/>
    <dgm:cxn modelId="{0EA1E763-FE9E-4726-A61A-81A7C7921BAE}" srcId="{73F7F695-BD24-4DA6-A37D-A49E30923A00}" destId="{7B209F24-A697-41E9-9E7C-6260826D22B6}" srcOrd="4" destOrd="0" parTransId="{F52E21E3-1209-402C-B01A-6671EEFEA3F9}" sibTransId="{BEDFFD90-3C7C-436C-99E9-3106B5DC213E}"/>
    <dgm:cxn modelId="{3D31E647-7095-4F93-B1DE-339C1B2D8C33}" srcId="{73F7F695-BD24-4DA6-A37D-A49E30923A00}" destId="{A7F1DD2C-EB3D-4CDD-992C-1DA7E17DBE60}" srcOrd="3" destOrd="0" parTransId="{1A1C4B94-9659-4D41-8909-F9CFE72C1838}" sibTransId="{385B6F7E-909D-4DFD-81AC-EA501284326E}"/>
    <dgm:cxn modelId="{57CAC748-866B-40FB-A4F3-3D1292F3F174}" type="presOf" srcId="{A7F1DD2C-EB3D-4CDD-992C-1DA7E17DBE60}" destId="{E49A19BA-EDD8-498A-B52F-784C82A168C6}" srcOrd="0" destOrd="0" presId="urn:microsoft.com/office/officeart/2005/8/layout/vList2"/>
    <dgm:cxn modelId="{3F91FF81-FEEC-4A42-B297-9FAEBEAB1DF6}" type="presOf" srcId="{2BB98B09-4492-4BF4-BDA4-6E0C2D0B8D14}" destId="{89CC9B58-71E9-404C-A554-712E5507CFBC}" srcOrd="0" destOrd="0" presId="urn:microsoft.com/office/officeart/2005/8/layout/vList2"/>
    <dgm:cxn modelId="{EF150A87-41DD-401C-A5EA-CD8EA7827679}" srcId="{73F7F695-BD24-4DA6-A37D-A49E30923A00}" destId="{2BB98B09-4492-4BF4-BDA4-6E0C2D0B8D14}" srcOrd="2" destOrd="0" parTransId="{87C54198-FF11-4DB5-9A4B-5FB75B003DAE}" sibTransId="{2FDD67B2-192A-4D8E-9704-7F9249862757}"/>
    <dgm:cxn modelId="{E0CA99A9-7A89-4F47-88E4-15B8359BFA63}" srcId="{73F7F695-BD24-4DA6-A37D-A49E30923A00}" destId="{D54A7EBA-A97B-4C87-9551-97D75542ADD4}" srcOrd="0" destOrd="0" parTransId="{70807AD8-561F-4AE0-A8D3-9EE09E654C27}" sibTransId="{5097FAEF-C7FD-476B-A2D6-76CAAC3DC27D}"/>
    <dgm:cxn modelId="{18FFBDB0-5D57-4222-9238-DE8910199862}" type="presOf" srcId="{73F7F695-BD24-4DA6-A37D-A49E30923A00}" destId="{524F951B-D680-4617-B65D-284B8F976EEE}" srcOrd="0" destOrd="0" presId="urn:microsoft.com/office/officeart/2005/8/layout/vList2"/>
    <dgm:cxn modelId="{623686BE-9250-4376-B33A-66595B2B511A}" type="presOf" srcId="{7B209F24-A697-41E9-9E7C-6260826D22B6}" destId="{669FF51D-CE58-4E07-94DD-9A0645A4319B}" srcOrd="0" destOrd="0" presId="urn:microsoft.com/office/officeart/2005/8/layout/vList2"/>
    <dgm:cxn modelId="{C01A96DB-7496-4445-BDF1-84405F792D7E}" srcId="{73F7F695-BD24-4DA6-A37D-A49E30923A00}" destId="{47560FEA-D2A7-4E35-9DAD-FDCE0AA304BC}" srcOrd="5" destOrd="0" parTransId="{0DD273D7-8427-4EFE-9560-1B5D22A99924}" sibTransId="{4D4C4D89-C0C7-44E6-9D41-C6DC0C7A2BD3}"/>
    <dgm:cxn modelId="{3A87FCEE-8404-4815-825B-3812E6738D11}" type="presOf" srcId="{D54A7EBA-A97B-4C87-9551-97D75542ADD4}" destId="{75F712AD-5454-4CA8-A963-99512ACF95E3}" srcOrd="0" destOrd="0" presId="urn:microsoft.com/office/officeart/2005/8/layout/vList2"/>
    <dgm:cxn modelId="{0FD81CF4-EF23-442C-839E-98394A2B9F30}" srcId="{73F7F695-BD24-4DA6-A37D-A49E30923A00}" destId="{C3C72F91-7F0B-4D0D-B258-8D50AF50222F}" srcOrd="1" destOrd="0" parTransId="{19661E2D-28FA-4342-9033-7BB9094DF784}" sibTransId="{BA69AECA-2EFC-4ED7-9FDE-FC6600CC6397}"/>
    <dgm:cxn modelId="{C6B5DAB9-78C0-4BFF-AB45-889D2E82B271}" type="presParOf" srcId="{524F951B-D680-4617-B65D-284B8F976EEE}" destId="{75F712AD-5454-4CA8-A963-99512ACF95E3}" srcOrd="0" destOrd="0" presId="urn:microsoft.com/office/officeart/2005/8/layout/vList2"/>
    <dgm:cxn modelId="{FD229EE1-C5C6-42AB-A84A-E18843F5596E}" type="presParOf" srcId="{524F951B-D680-4617-B65D-284B8F976EEE}" destId="{444A1356-9395-47E7-9781-682574F991E0}" srcOrd="1" destOrd="0" presId="urn:microsoft.com/office/officeart/2005/8/layout/vList2"/>
    <dgm:cxn modelId="{804C33A8-4249-4699-AB01-0EE5F5257756}" type="presParOf" srcId="{524F951B-D680-4617-B65D-284B8F976EEE}" destId="{DD391505-B09F-4892-921E-B74137C31BC1}" srcOrd="2" destOrd="0" presId="urn:microsoft.com/office/officeart/2005/8/layout/vList2"/>
    <dgm:cxn modelId="{AB3F6040-8EDF-4BAB-BF25-A039C86448E7}" type="presParOf" srcId="{524F951B-D680-4617-B65D-284B8F976EEE}" destId="{38093145-C89E-47BD-8E18-3C7929EE7A48}" srcOrd="3" destOrd="0" presId="urn:microsoft.com/office/officeart/2005/8/layout/vList2"/>
    <dgm:cxn modelId="{22BB056D-2903-45AE-8344-FF523D3AEBB9}" type="presParOf" srcId="{524F951B-D680-4617-B65D-284B8F976EEE}" destId="{89CC9B58-71E9-404C-A554-712E5507CFBC}" srcOrd="4" destOrd="0" presId="urn:microsoft.com/office/officeart/2005/8/layout/vList2"/>
    <dgm:cxn modelId="{FCA278AE-3696-4D42-9863-27514F1D1CA1}" type="presParOf" srcId="{524F951B-D680-4617-B65D-284B8F976EEE}" destId="{2E94C845-BCC2-4738-909A-871B22CD1978}" srcOrd="5" destOrd="0" presId="urn:microsoft.com/office/officeart/2005/8/layout/vList2"/>
    <dgm:cxn modelId="{CC6C0EAE-7EC8-40A1-906D-5FBA90685F06}" type="presParOf" srcId="{524F951B-D680-4617-B65D-284B8F976EEE}" destId="{E49A19BA-EDD8-498A-B52F-784C82A168C6}" srcOrd="6" destOrd="0" presId="urn:microsoft.com/office/officeart/2005/8/layout/vList2"/>
    <dgm:cxn modelId="{3E7B9F81-3079-41A1-B1AB-1770B597D9C7}" type="presParOf" srcId="{524F951B-D680-4617-B65D-284B8F976EEE}" destId="{C55F6BAA-40CB-4A74-939B-D74F02396F87}" srcOrd="7" destOrd="0" presId="urn:microsoft.com/office/officeart/2005/8/layout/vList2"/>
    <dgm:cxn modelId="{928A1D7D-907F-4D50-B31C-0FD36553888C}" type="presParOf" srcId="{524F951B-D680-4617-B65D-284B8F976EEE}" destId="{669FF51D-CE58-4E07-94DD-9A0645A4319B}" srcOrd="8" destOrd="0" presId="urn:microsoft.com/office/officeart/2005/8/layout/vList2"/>
    <dgm:cxn modelId="{71A76121-AE73-4D04-86B2-58C18A1CB9E2}" type="presParOf" srcId="{524F951B-D680-4617-B65D-284B8F976EEE}" destId="{9466D424-014B-4D1C-8B05-5C9F6DB9E7A6}" srcOrd="9" destOrd="0" presId="urn:microsoft.com/office/officeart/2005/8/layout/vList2"/>
    <dgm:cxn modelId="{58C95313-6AA3-4231-B457-0A9798C408A7}" type="presParOf" srcId="{524F951B-D680-4617-B65D-284B8F976EEE}" destId="{E1A11DF2-BFCF-46CA-9300-30FDA77F88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2235C-52E0-48B2-97BD-5FA15E99DA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15A552-4A0C-4CE7-B32B-5F11035CCC96}">
      <dgm:prSet/>
      <dgm:spPr/>
      <dgm:t>
        <a:bodyPr/>
        <a:lstStyle/>
        <a:p>
          <a:r>
            <a:rPr lang="en-US"/>
            <a:t>Feeling part of a community</a:t>
          </a:r>
        </a:p>
      </dgm:t>
    </dgm:pt>
    <dgm:pt modelId="{82ADA14B-7205-4E78-88B3-32177A70F0EE}" type="parTrans" cxnId="{EA484CAD-A4FB-499C-92F1-E8A4762A4802}">
      <dgm:prSet/>
      <dgm:spPr/>
      <dgm:t>
        <a:bodyPr/>
        <a:lstStyle/>
        <a:p>
          <a:endParaRPr lang="en-US"/>
        </a:p>
      </dgm:t>
    </dgm:pt>
    <dgm:pt modelId="{C9424114-F47A-4720-8575-D6B51DEF8C68}" type="sibTrans" cxnId="{EA484CAD-A4FB-499C-92F1-E8A4762A4802}">
      <dgm:prSet/>
      <dgm:spPr/>
      <dgm:t>
        <a:bodyPr/>
        <a:lstStyle/>
        <a:p>
          <a:endParaRPr lang="en-US"/>
        </a:p>
      </dgm:t>
    </dgm:pt>
    <dgm:pt modelId="{C7AD19DD-8267-48A1-A667-73BF912C92CE}">
      <dgm:prSet/>
      <dgm:spPr/>
      <dgm:t>
        <a:bodyPr/>
        <a:lstStyle/>
        <a:p>
          <a:r>
            <a:rPr lang="en-US"/>
            <a:t>Meet new people</a:t>
          </a:r>
        </a:p>
      </dgm:t>
    </dgm:pt>
    <dgm:pt modelId="{739485E2-D5A2-4E4F-BF5F-8E5FA085493B}" type="parTrans" cxnId="{E9FDFBD9-848C-4786-A5EA-BAB894385D28}">
      <dgm:prSet/>
      <dgm:spPr/>
      <dgm:t>
        <a:bodyPr/>
        <a:lstStyle/>
        <a:p>
          <a:endParaRPr lang="en-US"/>
        </a:p>
      </dgm:t>
    </dgm:pt>
    <dgm:pt modelId="{13A029B2-4330-40A2-978C-E0176F251BAF}" type="sibTrans" cxnId="{E9FDFBD9-848C-4786-A5EA-BAB894385D28}">
      <dgm:prSet/>
      <dgm:spPr/>
      <dgm:t>
        <a:bodyPr/>
        <a:lstStyle/>
        <a:p>
          <a:endParaRPr lang="en-US"/>
        </a:p>
      </dgm:t>
    </dgm:pt>
    <dgm:pt modelId="{2032358D-5160-457D-88B9-9882B85265EB}">
      <dgm:prSet/>
      <dgm:spPr/>
      <dgm:t>
        <a:bodyPr/>
        <a:lstStyle/>
        <a:p>
          <a:r>
            <a:rPr lang="en-US"/>
            <a:t>Enhanced experience of university</a:t>
          </a:r>
        </a:p>
      </dgm:t>
    </dgm:pt>
    <dgm:pt modelId="{57A7315B-AE97-485C-ADDF-74D41C1DCE1A}" type="parTrans" cxnId="{8AE85A50-E6E4-4778-9A34-1ECC498D5726}">
      <dgm:prSet/>
      <dgm:spPr/>
      <dgm:t>
        <a:bodyPr/>
        <a:lstStyle/>
        <a:p>
          <a:endParaRPr lang="en-US"/>
        </a:p>
      </dgm:t>
    </dgm:pt>
    <dgm:pt modelId="{842A0817-65CC-4163-8D9E-B09EDF432B66}" type="sibTrans" cxnId="{8AE85A50-E6E4-4778-9A34-1ECC498D5726}">
      <dgm:prSet/>
      <dgm:spPr/>
      <dgm:t>
        <a:bodyPr/>
        <a:lstStyle/>
        <a:p>
          <a:endParaRPr lang="en-US"/>
        </a:p>
      </dgm:t>
    </dgm:pt>
    <dgm:pt modelId="{C90AE001-8A14-4EF0-B3CB-17F9842230FB}">
      <dgm:prSet/>
      <dgm:spPr/>
      <dgm:t>
        <a:bodyPr/>
        <a:lstStyle/>
        <a:p>
          <a:r>
            <a:rPr lang="en-US"/>
            <a:t>Try new interests </a:t>
          </a:r>
        </a:p>
      </dgm:t>
    </dgm:pt>
    <dgm:pt modelId="{1C1EECCD-D9B7-4298-91D1-A178A01D92BB}" type="parTrans" cxnId="{F9EA417A-A606-41EF-BE01-F50E7B1D789B}">
      <dgm:prSet/>
      <dgm:spPr/>
      <dgm:t>
        <a:bodyPr/>
        <a:lstStyle/>
        <a:p>
          <a:endParaRPr lang="en-US"/>
        </a:p>
      </dgm:t>
    </dgm:pt>
    <dgm:pt modelId="{E63C8EF2-8A05-475A-82B8-3C1111203E51}" type="sibTrans" cxnId="{F9EA417A-A606-41EF-BE01-F50E7B1D789B}">
      <dgm:prSet/>
      <dgm:spPr/>
      <dgm:t>
        <a:bodyPr/>
        <a:lstStyle/>
        <a:p>
          <a:endParaRPr lang="en-US"/>
        </a:p>
      </dgm:t>
    </dgm:pt>
    <dgm:pt modelId="{7DE14C12-F20E-4C77-BD28-DB438059AA0B}" type="pres">
      <dgm:prSet presAssocID="{7332235C-52E0-48B2-97BD-5FA15E99DA4D}" presName="root" presStyleCnt="0">
        <dgm:presLayoutVars>
          <dgm:dir/>
          <dgm:resizeHandles val="exact"/>
        </dgm:presLayoutVars>
      </dgm:prSet>
      <dgm:spPr/>
    </dgm:pt>
    <dgm:pt modelId="{013BF16D-6F07-40AB-9682-EA160E2EEAC7}" type="pres">
      <dgm:prSet presAssocID="{BE15A552-4A0C-4CE7-B32B-5F11035CCC96}" presName="compNode" presStyleCnt="0"/>
      <dgm:spPr/>
    </dgm:pt>
    <dgm:pt modelId="{E95B7207-C11E-401E-84B8-A2040CE85863}" type="pres">
      <dgm:prSet presAssocID="{BE15A552-4A0C-4CE7-B32B-5F11035CCC96}" presName="bgRect" presStyleLbl="bgShp" presStyleIdx="0" presStyleCnt="4"/>
      <dgm:spPr/>
    </dgm:pt>
    <dgm:pt modelId="{F2B00981-B787-47BD-A199-F01C694E582F}" type="pres">
      <dgm:prSet presAssocID="{BE15A552-4A0C-4CE7-B32B-5F11035CCC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25B8E78-AF0A-4894-B00D-90BC107FEB43}" type="pres">
      <dgm:prSet presAssocID="{BE15A552-4A0C-4CE7-B32B-5F11035CCC96}" presName="spaceRect" presStyleCnt="0"/>
      <dgm:spPr/>
    </dgm:pt>
    <dgm:pt modelId="{3D843F1E-C227-4A0C-BC8E-64F1B3987377}" type="pres">
      <dgm:prSet presAssocID="{BE15A552-4A0C-4CE7-B32B-5F11035CCC96}" presName="parTx" presStyleLbl="revTx" presStyleIdx="0" presStyleCnt="4">
        <dgm:presLayoutVars>
          <dgm:chMax val="0"/>
          <dgm:chPref val="0"/>
        </dgm:presLayoutVars>
      </dgm:prSet>
      <dgm:spPr/>
    </dgm:pt>
    <dgm:pt modelId="{84C02FEE-FA71-4763-865A-9976E6AD267D}" type="pres">
      <dgm:prSet presAssocID="{C9424114-F47A-4720-8575-D6B51DEF8C68}" presName="sibTrans" presStyleCnt="0"/>
      <dgm:spPr/>
    </dgm:pt>
    <dgm:pt modelId="{58AA3ADC-0F37-4AA4-A0BB-54FEF0C13829}" type="pres">
      <dgm:prSet presAssocID="{C7AD19DD-8267-48A1-A667-73BF912C92CE}" presName="compNode" presStyleCnt="0"/>
      <dgm:spPr/>
    </dgm:pt>
    <dgm:pt modelId="{2E624795-5C62-4D6D-BC96-B9672015E327}" type="pres">
      <dgm:prSet presAssocID="{C7AD19DD-8267-48A1-A667-73BF912C92CE}" presName="bgRect" presStyleLbl="bgShp" presStyleIdx="1" presStyleCnt="4"/>
      <dgm:spPr/>
    </dgm:pt>
    <dgm:pt modelId="{A4842237-DECE-4CB7-A985-CE873909C36F}" type="pres">
      <dgm:prSet presAssocID="{C7AD19DD-8267-48A1-A667-73BF912C92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5DD0C19-0868-481E-A55D-3CA6A74AAB97}" type="pres">
      <dgm:prSet presAssocID="{C7AD19DD-8267-48A1-A667-73BF912C92CE}" presName="spaceRect" presStyleCnt="0"/>
      <dgm:spPr/>
    </dgm:pt>
    <dgm:pt modelId="{7600D11C-9E20-4BB2-9D45-725F7161B161}" type="pres">
      <dgm:prSet presAssocID="{C7AD19DD-8267-48A1-A667-73BF912C92CE}" presName="parTx" presStyleLbl="revTx" presStyleIdx="1" presStyleCnt="4">
        <dgm:presLayoutVars>
          <dgm:chMax val="0"/>
          <dgm:chPref val="0"/>
        </dgm:presLayoutVars>
      </dgm:prSet>
      <dgm:spPr/>
    </dgm:pt>
    <dgm:pt modelId="{1BEF9927-65C8-4E1D-9BB9-30720C861F9C}" type="pres">
      <dgm:prSet presAssocID="{13A029B2-4330-40A2-978C-E0176F251BAF}" presName="sibTrans" presStyleCnt="0"/>
      <dgm:spPr/>
    </dgm:pt>
    <dgm:pt modelId="{58A03732-70B0-42BB-9B5B-514041C350F9}" type="pres">
      <dgm:prSet presAssocID="{2032358D-5160-457D-88B9-9882B85265EB}" presName="compNode" presStyleCnt="0"/>
      <dgm:spPr/>
    </dgm:pt>
    <dgm:pt modelId="{3BB4987D-C760-4C78-B976-8A53B6401B05}" type="pres">
      <dgm:prSet presAssocID="{2032358D-5160-457D-88B9-9882B85265EB}" presName="bgRect" presStyleLbl="bgShp" presStyleIdx="2" presStyleCnt="4"/>
      <dgm:spPr/>
    </dgm:pt>
    <dgm:pt modelId="{AED5EA83-1C5B-408F-90FF-A102E1FE501F}" type="pres">
      <dgm:prSet presAssocID="{2032358D-5160-457D-88B9-9882B85265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02A0AB1-1E18-49B8-8EBC-BE9DA6ED8C15}" type="pres">
      <dgm:prSet presAssocID="{2032358D-5160-457D-88B9-9882B85265EB}" presName="spaceRect" presStyleCnt="0"/>
      <dgm:spPr/>
    </dgm:pt>
    <dgm:pt modelId="{52D82057-63A3-4E7E-B3C3-98AB2F8CA291}" type="pres">
      <dgm:prSet presAssocID="{2032358D-5160-457D-88B9-9882B85265EB}" presName="parTx" presStyleLbl="revTx" presStyleIdx="2" presStyleCnt="4">
        <dgm:presLayoutVars>
          <dgm:chMax val="0"/>
          <dgm:chPref val="0"/>
        </dgm:presLayoutVars>
      </dgm:prSet>
      <dgm:spPr/>
    </dgm:pt>
    <dgm:pt modelId="{45C654BF-A26B-4852-850B-13BDBBF066E0}" type="pres">
      <dgm:prSet presAssocID="{842A0817-65CC-4163-8D9E-B09EDF432B66}" presName="sibTrans" presStyleCnt="0"/>
      <dgm:spPr/>
    </dgm:pt>
    <dgm:pt modelId="{1D61C57E-F464-4680-97B7-C36BBEBD3D92}" type="pres">
      <dgm:prSet presAssocID="{C90AE001-8A14-4EF0-B3CB-17F9842230FB}" presName="compNode" presStyleCnt="0"/>
      <dgm:spPr/>
    </dgm:pt>
    <dgm:pt modelId="{A34B6103-F988-4FC0-8C54-290A8AA394E6}" type="pres">
      <dgm:prSet presAssocID="{C90AE001-8A14-4EF0-B3CB-17F9842230FB}" presName="bgRect" presStyleLbl="bgShp" presStyleIdx="3" presStyleCnt="4"/>
      <dgm:spPr/>
    </dgm:pt>
    <dgm:pt modelId="{9EC90002-6E27-4F63-8259-CFFE2524B376}" type="pres">
      <dgm:prSet presAssocID="{C90AE001-8A14-4EF0-B3CB-17F9842230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7BA2FC8E-71A6-428D-97E8-036857DC6158}" type="pres">
      <dgm:prSet presAssocID="{C90AE001-8A14-4EF0-B3CB-17F9842230FB}" presName="spaceRect" presStyleCnt="0"/>
      <dgm:spPr/>
    </dgm:pt>
    <dgm:pt modelId="{148A82B9-87B9-4388-A609-0262BA9FCAAF}" type="pres">
      <dgm:prSet presAssocID="{C90AE001-8A14-4EF0-B3CB-17F9842230F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6FF3F0A-00C1-411F-890B-BA81DC985B91}" type="presOf" srcId="{2032358D-5160-457D-88B9-9882B85265EB}" destId="{52D82057-63A3-4E7E-B3C3-98AB2F8CA291}" srcOrd="0" destOrd="0" presId="urn:microsoft.com/office/officeart/2018/2/layout/IconVerticalSolidList"/>
    <dgm:cxn modelId="{5E5DA068-CA76-42CA-ADD6-64998DEA8C47}" type="presOf" srcId="{7332235C-52E0-48B2-97BD-5FA15E99DA4D}" destId="{7DE14C12-F20E-4C77-BD28-DB438059AA0B}" srcOrd="0" destOrd="0" presId="urn:microsoft.com/office/officeart/2018/2/layout/IconVerticalSolidList"/>
    <dgm:cxn modelId="{8AE85A50-E6E4-4778-9A34-1ECC498D5726}" srcId="{7332235C-52E0-48B2-97BD-5FA15E99DA4D}" destId="{2032358D-5160-457D-88B9-9882B85265EB}" srcOrd="2" destOrd="0" parTransId="{57A7315B-AE97-485C-ADDF-74D41C1DCE1A}" sibTransId="{842A0817-65CC-4163-8D9E-B09EDF432B66}"/>
    <dgm:cxn modelId="{50CA2679-3B83-42E9-988A-0CCD8B462A90}" type="presOf" srcId="{BE15A552-4A0C-4CE7-B32B-5F11035CCC96}" destId="{3D843F1E-C227-4A0C-BC8E-64F1B3987377}" srcOrd="0" destOrd="0" presId="urn:microsoft.com/office/officeart/2018/2/layout/IconVerticalSolidList"/>
    <dgm:cxn modelId="{FC839179-9EB8-4CEC-BC8B-353445480209}" type="presOf" srcId="{C90AE001-8A14-4EF0-B3CB-17F9842230FB}" destId="{148A82B9-87B9-4388-A609-0262BA9FCAAF}" srcOrd="0" destOrd="0" presId="urn:microsoft.com/office/officeart/2018/2/layout/IconVerticalSolidList"/>
    <dgm:cxn modelId="{F9EA417A-A606-41EF-BE01-F50E7B1D789B}" srcId="{7332235C-52E0-48B2-97BD-5FA15E99DA4D}" destId="{C90AE001-8A14-4EF0-B3CB-17F9842230FB}" srcOrd="3" destOrd="0" parTransId="{1C1EECCD-D9B7-4298-91D1-A178A01D92BB}" sibTransId="{E63C8EF2-8A05-475A-82B8-3C1111203E51}"/>
    <dgm:cxn modelId="{EA484CAD-A4FB-499C-92F1-E8A4762A4802}" srcId="{7332235C-52E0-48B2-97BD-5FA15E99DA4D}" destId="{BE15A552-4A0C-4CE7-B32B-5F11035CCC96}" srcOrd="0" destOrd="0" parTransId="{82ADA14B-7205-4E78-88B3-32177A70F0EE}" sibTransId="{C9424114-F47A-4720-8575-D6B51DEF8C68}"/>
    <dgm:cxn modelId="{4A2FB4B7-74E9-4C50-8E4B-64CDC5CEB1F0}" type="presOf" srcId="{C7AD19DD-8267-48A1-A667-73BF912C92CE}" destId="{7600D11C-9E20-4BB2-9D45-725F7161B161}" srcOrd="0" destOrd="0" presId="urn:microsoft.com/office/officeart/2018/2/layout/IconVerticalSolidList"/>
    <dgm:cxn modelId="{E9FDFBD9-848C-4786-A5EA-BAB894385D28}" srcId="{7332235C-52E0-48B2-97BD-5FA15E99DA4D}" destId="{C7AD19DD-8267-48A1-A667-73BF912C92CE}" srcOrd="1" destOrd="0" parTransId="{739485E2-D5A2-4E4F-BF5F-8E5FA085493B}" sibTransId="{13A029B2-4330-40A2-978C-E0176F251BAF}"/>
    <dgm:cxn modelId="{4E77C7B6-E2A7-405F-B105-19E66CE91843}" type="presParOf" srcId="{7DE14C12-F20E-4C77-BD28-DB438059AA0B}" destId="{013BF16D-6F07-40AB-9682-EA160E2EEAC7}" srcOrd="0" destOrd="0" presId="urn:microsoft.com/office/officeart/2018/2/layout/IconVerticalSolidList"/>
    <dgm:cxn modelId="{D6393A3E-119F-433F-99C9-9A29AB672E0B}" type="presParOf" srcId="{013BF16D-6F07-40AB-9682-EA160E2EEAC7}" destId="{E95B7207-C11E-401E-84B8-A2040CE85863}" srcOrd="0" destOrd="0" presId="urn:microsoft.com/office/officeart/2018/2/layout/IconVerticalSolidList"/>
    <dgm:cxn modelId="{F22B6123-6C3D-416B-BD4D-AA40CCCA3792}" type="presParOf" srcId="{013BF16D-6F07-40AB-9682-EA160E2EEAC7}" destId="{F2B00981-B787-47BD-A199-F01C694E582F}" srcOrd="1" destOrd="0" presId="urn:microsoft.com/office/officeart/2018/2/layout/IconVerticalSolidList"/>
    <dgm:cxn modelId="{1349724C-5EF7-45B9-8117-9B83DA1B824F}" type="presParOf" srcId="{013BF16D-6F07-40AB-9682-EA160E2EEAC7}" destId="{325B8E78-AF0A-4894-B00D-90BC107FEB43}" srcOrd="2" destOrd="0" presId="urn:microsoft.com/office/officeart/2018/2/layout/IconVerticalSolidList"/>
    <dgm:cxn modelId="{DA128B70-DE84-4207-AEA0-7B8944CB96EA}" type="presParOf" srcId="{013BF16D-6F07-40AB-9682-EA160E2EEAC7}" destId="{3D843F1E-C227-4A0C-BC8E-64F1B3987377}" srcOrd="3" destOrd="0" presId="urn:microsoft.com/office/officeart/2018/2/layout/IconVerticalSolidList"/>
    <dgm:cxn modelId="{C25ED948-4950-44CA-AD0E-08F77089EC04}" type="presParOf" srcId="{7DE14C12-F20E-4C77-BD28-DB438059AA0B}" destId="{84C02FEE-FA71-4763-865A-9976E6AD267D}" srcOrd="1" destOrd="0" presId="urn:microsoft.com/office/officeart/2018/2/layout/IconVerticalSolidList"/>
    <dgm:cxn modelId="{AAC22A7E-E5AF-4574-B3DF-BBA31352794D}" type="presParOf" srcId="{7DE14C12-F20E-4C77-BD28-DB438059AA0B}" destId="{58AA3ADC-0F37-4AA4-A0BB-54FEF0C13829}" srcOrd="2" destOrd="0" presId="urn:microsoft.com/office/officeart/2018/2/layout/IconVerticalSolidList"/>
    <dgm:cxn modelId="{0DAC97F6-0F49-4221-ADF2-DD0F1A28DBB5}" type="presParOf" srcId="{58AA3ADC-0F37-4AA4-A0BB-54FEF0C13829}" destId="{2E624795-5C62-4D6D-BC96-B9672015E327}" srcOrd="0" destOrd="0" presId="urn:microsoft.com/office/officeart/2018/2/layout/IconVerticalSolidList"/>
    <dgm:cxn modelId="{52F6412B-728F-48D6-A025-10ADB760F5C1}" type="presParOf" srcId="{58AA3ADC-0F37-4AA4-A0BB-54FEF0C13829}" destId="{A4842237-DECE-4CB7-A985-CE873909C36F}" srcOrd="1" destOrd="0" presId="urn:microsoft.com/office/officeart/2018/2/layout/IconVerticalSolidList"/>
    <dgm:cxn modelId="{D42E79E5-4346-4F06-A11E-F71433C66E8B}" type="presParOf" srcId="{58AA3ADC-0F37-4AA4-A0BB-54FEF0C13829}" destId="{15DD0C19-0868-481E-A55D-3CA6A74AAB97}" srcOrd="2" destOrd="0" presId="urn:microsoft.com/office/officeart/2018/2/layout/IconVerticalSolidList"/>
    <dgm:cxn modelId="{F6C59D30-1453-4EF5-8FA8-9AD145B00300}" type="presParOf" srcId="{58AA3ADC-0F37-4AA4-A0BB-54FEF0C13829}" destId="{7600D11C-9E20-4BB2-9D45-725F7161B161}" srcOrd="3" destOrd="0" presId="urn:microsoft.com/office/officeart/2018/2/layout/IconVerticalSolidList"/>
    <dgm:cxn modelId="{B5C6B558-5800-4AD9-B7A5-AC817C125780}" type="presParOf" srcId="{7DE14C12-F20E-4C77-BD28-DB438059AA0B}" destId="{1BEF9927-65C8-4E1D-9BB9-30720C861F9C}" srcOrd="3" destOrd="0" presId="urn:microsoft.com/office/officeart/2018/2/layout/IconVerticalSolidList"/>
    <dgm:cxn modelId="{61B8A1F4-0321-4D44-A705-3107DFB24326}" type="presParOf" srcId="{7DE14C12-F20E-4C77-BD28-DB438059AA0B}" destId="{58A03732-70B0-42BB-9B5B-514041C350F9}" srcOrd="4" destOrd="0" presId="urn:microsoft.com/office/officeart/2018/2/layout/IconVerticalSolidList"/>
    <dgm:cxn modelId="{7A55096F-E3DC-47EC-BD0D-5A60335232C7}" type="presParOf" srcId="{58A03732-70B0-42BB-9B5B-514041C350F9}" destId="{3BB4987D-C760-4C78-B976-8A53B6401B05}" srcOrd="0" destOrd="0" presId="urn:microsoft.com/office/officeart/2018/2/layout/IconVerticalSolidList"/>
    <dgm:cxn modelId="{52EAEF89-3EDF-48FA-9C8D-973302B2C5D4}" type="presParOf" srcId="{58A03732-70B0-42BB-9B5B-514041C350F9}" destId="{AED5EA83-1C5B-408F-90FF-A102E1FE501F}" srcOrd="1" destOrd="0" presId="urn:microsoft.com/office/officeart/2018/2/layout/IconVerticalSolidList"/>
    <dgm:cxn modelId="{425D0809-B28D-47A6-8FD2-B443A786EE13}" type="presParOf" srcId="{58A03732-70B0-42BB-9B5B-514041C350F9}" destId="{002A0AB1-1E18-49B8-8EBC-BE9DA6ED8C15}" srcOrd="2" destOrd="0" presId="urn:microsoft.com/office/officeart/2018/2/layout/IconVerticalSolidList"/>
    <dgm:cxn modelId="{3FED8070-3EA8-4FF4-B580-7F5E7D029306}" type="presParOf" srcId="{58A03732-70B0-42BB-9B5B-514041C350F9}" destId="{52D82057-63A3-4E7E-B3C3-98AB2F8CA291}" srcOrd="3" destOrd="0" presId="urn:microsoft.com/office/officeart/2018/2/layout/IconVerticalSolidList"/>
    <dgm:cxn modelId="{A38DD6EB-CB5A-4CB8-BBDD-5AC7E171402E}" type="presParOf" srcId="{7DE14C12-F20E-4C77-BD28-DB438059AA0B}" destId="{45C654BF-A26B-4852-850B-13BDBBF066E0}" srcOrd="5" destOrd="0" presId="urn:microsoft.com/office/officeart/2018/2/layout/IconVerticalSolidList"/>
    <dgm:cxn modelId="{23D44C69-8B34-4494-A509-E818364A8403}" type="presParOf" srcId="{7DE14C12-F20E-4C77-BD28-DB438059AA0B}" destId="{1D61C57E-F464-4680-97B7-C36BBEBD3D92}" srcOrd="6" destOrd="0" presId="urn:microsoft.com/office/officeart/2018/2/layout/IconVerticalSolidList"/>
    <dgm:cxn modelId="{42F960D1-8B7F-41C0-AEC2-ABC0D4D0F6D3}" type="presParOf" srcId="{1D61C57E-F464-4680-97B7-C36BBEBD3D92}" destId="{A34B6103-F988-4FC0-8C54-290A8AA394E6}" srcOrd="0" destOrd="0" presId="urn:microsoft.com/office/officeart/2018/2/layout/IconVerticalSolidList"/>
    <dgm:cxn modelId="{34C9A6FE-7DB3-4EAE-B3BF-9EF79F10992E}" type="presParOf" srcId="{1D61C57E-F464-4680-97B7-C36BBEBD3D92}" destId="{9EC90002-6E27-4F63-8259-CFFE2524B376}" srcOrd="1" destOrd="0" presId="urn:microsoft.com/office/officeart/2018/2/layout/IconVerticalSolidList"/>
    <dgm:cxn modelId="{7469C9DD-D8EC-45FD-9720-5865C6507C64}" type="presParOf" srcId="{1D61C57E-F464-4680-97B7-C36BBEBD3D92}" destId="{7BA2FC8E-71A6-428D-97E8-036857DC6158}" srcOrd="2" destOrd="0" presId="urn:microsoft.com/office/officeart/2018/2/layout/IconVerticalSolidList"/>
    <dgm:cxn modelId="{BAADFB18-5FF8-467C-AB70-0B1D1847B8F6}" type="presParOf" srcId="{1D61C57E-F464-4680-97B7-C36BBEBD3D92}" destId="{148A82B9-87B9-4388-A609-0262BA9FCA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56796-5E34-4D5C-ABF8-A7A92BB5544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940C0B-B97F-4117-ABDB-36E5FA72287E}">
      <dgm:prSet/>
      <dgm:spPr/>
      <dgm:t>
        <a:bodyPr/>
        <a:lstStyle/>
        <a:p>
          <a:r>
            <a:rPr lang="en-US" dirty="0"/>
            <a:t>Go to the </a:t>
          </a:r>
          <a:r>
            <a:rPr lang="en-US" dirty="0" err="1"/>
            <a:t>MULife</a:t>
          </a:r>
          <a:r>
            <a:rPr lang="en-US" dirty="0"/>
            <a:t> Website and request interest in joining a club/society through the FDC</a:t>
          </a:r>
        </a:p>
      </dgm:t>
    </dgm:pt>
    <dgm:pt modelId="{AEE0ED1C-2E89-4B5C-8BB3-227A75EB8B40}" type="parTrans" cxnId="{A4DB2CFC-BCB3-4EA6-900B-F2CD906E6461}">
      <dgm:prSet/>
      <dgm:spPr/>
      <dgm:t>
        <a:bodyPr/>
        <a:lstStyle/>
        <a:p>
          <a:endParaRPr lang="en-US"/>
        </a:p>
      </dgm:t>
    </dgm:pt>
    <dgm:pt modelId="{8580E382-DF27-479E-AD54-B357F321DE02}" type="sibTrans" cxnId="{A4DB2CFC-BCB3-4EA6-900B-F2CD906E6461}">
      <dgm:prSet/>
      <dgm:spPr/>
      <dgm:t>
        <a:bodyPr/>
        <a:lstStyle/>
        <a:p>
          <a:endParaRPr lang="en-US"/>
        </a:p>
      </dgm:t>
    </dgm:pt>
    <dgm:pt modelId="{AD1F5336-2611-498F-A7CC-704CB6DAAB77}">
      <dgm:prSet/>
      <dgm:spPr/>
      <dgm:t>
        <a:bodyPr/>
        <a:lstStyle/>
        <a:p>
          <a:r>
            <a:rPr lang="en-US" dirty="0"/>
            <a:t>The students will be contacted about what club/soc they are interested in</a:t>
          </a:r>
        </a:p>
      </dgm:t>
    </dgm:pt>
    <dgm:pt modelId="{12157E6D-59DB-42EB-BFFF-67F57B4D06AB}" type="parTrans" cxnId="{88F47F7A-4F3F-40F6-881C-9FE4A3C41F39}">
      <dgm:prSet/>
      <dgm:spPr/>
      <dgm:t>
        <a:bodyPr/>
        <a:lstStyle/>
        <a:p>
          <a:endParaRPr lang="en-US"/>
        </a:p>
      </dgm:t>
    </dgm:pt>
    <dgm:pt modelId="{19996A7A-4962-4FF8-AA61-C1202E7AC68F}" type="sibTrans" cxnId="{88F47F7A-4F3F-40F6-881C-9FE4A3C41F39}">
      <dgm:prSet/>
      <dgm:spPr/>
      <dgm:t>
        <a:bodyPr/>
        <a:lstStyle/>
        <a:p>
          <a:endParaRPr lang="en-US"/>
        </a:p>
      </dgm:t>
    </dgm:pt>
    <dgm:pt modelId="{8A42B4FF-EE87-4C25-9D84-E0CE71A6E515}">
      <dgm:prSet/>
      <dgm:spPr/>
      <dgm:t>
        <a:bodyPr/>
        <a:lstStyle/>
        <a:p>
          <a:r>
            <a:rPr lang="en-US" dirty="0"/>
            <a:t>The club/society will be made aware that the student wishes to join. </a:t>
          </a:r>
        </a:p>
      </dgm:t>
    </dgm:pt>
    <dgm:pt modelId="{0D7B2999-F9F2-4241-A867-676B1DA312D2}" type="parTrans" cxnId="{246135C1-B222-4659-BDCC-A14AF86AC3A7}">
      <dgm:prSet/>
      <dgm:spPr/>
      <dgm:t>
        <a:bodyPr/>
        <a:lstStyle/>
        <a:p>
          <a:endParaRPr lang="en-US"/>
        </a:p>
      </dgm:t>
    </dgm:pt>
    <dgm:pt modelId="{E7A34D2F-FDA3-4A6C-A4B4-5E1A28082A06}" type="sibTrans" cxnId="{246135C1-B222-4659-BDCC-A14AF86AC3A7}">
      <dgm:prSet/>
      <dgm:spPr/>
      <dgm:t>
        <a:bodyPr/>
        <a:lstStyle/>
        <a:p>
          <a:endParaRPr lang="en-US"/>
        </a:p>
      </dgm:t>
    </dgm:pt>
    <dgm:pt modelId="{F266C06C-6FCE-4B9C-B167-CD6E71BF65A9}">
      <dgm:prSet/>
      <dgm:spPr/>
      <dgm:t>
        <a:bodyPr/>
        <a:lstStyle/>
        <a:p>
          <a:r>
            <a:rPr lang="en-US" dirty="0"/>
            <a:t>The FDC will phone/email the student, welcoming them to the club/society and answer any questions they may have. </a:t>
          </a:r>
        </a:p>
      </dgm:t>
    </dgm:pt>
    <dgm:pt modelId="{60D0B046-7333-4CF6-A3BD-E4A71D55A225}" type="parTrans" cxnId="{BDAF2D13-0333-4017-8B76-59DE878288D8}">
      <dgm:prSet/>
      <dgm:spPr/>
      <dgm:t>
        <a:bodyPr/>
        <a:lstStyle/>
        <a:p>
          <a:endParaRPr lang="en-US"/>
        </a:p>
      </dgm:t>
    </dgm:pt>
    <dgm:pt modelId="{A1A2D744-646F-42CB-A82F-7011CB052C59}" type="sibTrans" cxnId="{BDAF2D13-0333-4017-8B76-59DE878288D8}">
      <dgm:prSet/>
      <dgm:spPr/>
      <dgm:t>
        <a:bodyPr/>
        <a:lstStyle/>
        <a:p>
          <a:endParaRPr lang="en-US"/>
        </a:p>
      </dgm:t>
    </dgm:pt>
    <dgm:pt modelId="{4DC0ADE1-4510-4547-84E4-B89BCEB4FE7A}">
      <dgm:prSet/>
      <dgm:spPr/>
      <dgm:t>
        <a:bodyPr/>
        <a:lstStyle/>
        <a:p>
          <a:r>
            <a:rPr lang="en-US" dirty="0"/>
            <a:t>The student will hopefully feel more at ease when attending the club/society. </a:t>
          </a:r>
        </a:p>
      </dgm:t>
    </dgm:pt>
    <dgm:pt modelId="{BD6AAEEB-41DE-43E5-9224-F8A382D33822}" type="parTrans" cxnId="{A466D325-CAC8-49B5-A6D0-2E0B849325E3}">
      <dgm:prSet/>
      <dgm:spPr/>
      <dgm:t>
        <a:bodyPr/>
        <a:lstStyle/>
        <a:p>
          <a:endParaRPr lang="en-US"/>
        </a:p>
      </dgm:t>
    </dgm:pt>
    <dgm:pt modelId="{EB5945CA-FC3E-4C34-AC6B-35A64463360C}" type="sibTrans" cxnId="{A466D325-CAC8-49B5-A6D0-2E0B849325E3}">
      <dgm:prSet/>
      <dgm:spPr/>
      <dgm:t>
        <a:bodyPr/>
        <a:lstStyle/>
        <a:p>
          <a:endParaRPr lang="en-US"/>
        </a:p>
      </dgm:t>
    </dgm:pt>
    <dgm:pt modelId="{3084E44D-0C25-489E-A57F-019FBC8D91A1}">
      <dgm:prSet/>
      <dgm:spPr/>
      <dgm:t>
        <a:bodyPr/>
        <a:lstStyle/>
        <a:p>
          <a:r>
            <a:rPr lang="en-US" dirty="0"/>
            <a:t>The FDC can introduce the student to other members of the club/soc</a:t>
          </a:r>
        </a:p>
      </dgm:t>
    </dgm:pt>
    <dgm:pt modelId="{BECA49FE-AB76-40FF-B073-145796FE4807}" type="parTrans" cxnId="{21B9A72B-D207-4C33-86A2-C71BF0226D5F}">
      <dgm:prSet/>
      <dgm:spPr/>
      <dgm:t>
        <a:bodyPr/>
        <a:lstStyle/>
        <a:p>
          <a:endParaRPr lang="en-IE"/>
        </a:p>
      </dgm:t>
    </dgm:pt>
    <dgm:pt modelId="{FCBA22E9-3582-4605-B83A-A1C76C87FE5F}" type="sibTrans" cxnId="{21B9A72B-D207-4C33-86A2-C71BF0226D5F}">
      <dgm:prSet/>
      <dgm:spPr/>
      <dgm:t>
        <a:bodyPr/>
        <a:lstStyle/>
        <a:p>
          <a:endParaRPr lang="en-IE"/>
        </a:p>
      </dgm:t>
    </dgm:pt>
    <dgm:pt modelId="{41592FBC-B1AD-4BF1-900E-A7C698DB66F8}" type="pres">
      <dgm:prSet presAssocID="{7A256796-5E34-4D5C-ABF8-A7A92BB5544C}" presName="Name0" presStyleCnt="0">
        <dgm:presLayoutVars>
          <dgm:dir/>
          <dgm:resizeHandles val="exact"/>
        </dgm:presLayoutVars>
      </dgm:prSet>
      <dgm:spPr/>
    </dgm:pt>
    <dgm:pt modelId="{0048851A-E51F-4306-9E25-DE8465637A6C}" type="pres">
      <dgm:prSet presAssocID="{05940C0B-B97F-4117-ABDB-36E5FA72287E}" presName="node" presStyleLbl="node1" presStyleIdx="0" presStyleCnt="6">
        <dgm:presLayoutVars>
          <dgm:bulletEnabled val="1"/>
        </dgm:presLayoutVars>
      </dgm:prSet>
      <dgm:spPr/>
    </dgm:pt>
    <dgm:pt modelId="{2A2BBF17-C3CC-4482-8292-679774BE5569}" type="pres">
      <dgm:prSet presAssocID="{8580E382-DF27-479E-AD54-B357F321DE02}" presName="sibTrans" presStyleLbl="sibTrans1D1" presStyleIdx="0" presStyleCnt="5"/>
      <dgm:spPr/>
    </dgm:pt>
    <dgm:pt modelId="{11D76A6D-D89B-4E00-B806-C4DEEC0CCE39}" type="pres">
      <dgm:prSet presAssocID="{8580E382-DF27-479E-AD54-B357F321DE02}" presName="connectorText" presStyleLbl="sibTrans1D1" presStyleIdx="0" presStyleCnt="5"/>
      <dgm:spPr/>
    </dgm:pt>
    <dgm:pt modelId="{CFF5A097-C034-439B-8423-9F89334E4543}" type="pres">
      <dgm:prSet presAssocID="{AD1F5336-2611-498F-A7CC-704CB6DAAB77}" presName="node" presStyleLbl="node1" presStyleIdx="1" presStyleCnt="6">
        <dgm:presLayoutVars>
          <dgm:bulletEnabled val="1"/>
        </dgm:presLayoutVars>
      </dgm:prSet>
      <dgm:spPr/>
    </dgm:pt>
    <dgm:pt modelId="{356F1325-F6C9-403E-AED1-543EBB9BAF13}" type="pres">
      <dgm:prSet presAssocID="{19996A7A-4962-4FF8-AA61-C1202E7AC68F}" presName="sibTrans" presStyleLbl="sibTrans1D1" presStyleIdx="1" presStyleCnt="5"/>
      <dgm:spPr/>
    </dgm:pt>
    <dgm:pt modelId="{2FD33F8E-D5D4-408E-A688-5E36AE467419}" type="pres">
      <dgm:prSet presAssocID="{19996A7A-4962-4FF8-AA61-C1202E7AC68F}" presName="connectorText" presStyleLbl="sibTrans1D1" presStyleIdx="1" presStyleCnt="5"/>
      <dgm:spPr/>
    </dgm:pt>
    <dgm:pt modelId="{8DEACA52-A193-4AE0-AD5B-28D64217A88E}" type="pres">
      <dgm:prSet presAssocID="{8A42B4FF-EE87-4C25-9D84-E0CE71A6E515}" presName="node" presStyleLbl="node1" presStyleIdx="2" presStyleCnt="6">
        <dgm:presLayoutVars>
          <dgm:bulletEnabled val="1"/>
        </dgm:presLayoutVars>
      </dgm:prSet>
      <dgm:spPr/>
    </dgm:pt>
    <dgm:pt modelId="{E7928934-31DF-4469-84FE-852D8E44F1C3}" type="pres">
      <dgm:prSet presAssocID="{E7A34D2F-FDA3-4A6C-A4B4-5E1A28082A06}" presName="sibTrans" presStyleLbl="sibTrans1D1" presStyleIdx="2" presStyleCnt="5"/>
      <dgm:spPr/>
    </dgm:pt>
    <dgm:pt modelId="{3A39ED84-0123-4874-97DC-3DD6465E6388}" type="pres">
      <dgm:prSet presAssocID="{E7A34D2F-FDA3-4A6C-A4B4-5E1A28082A06}" presName="connectorText" presStyleLbl="sibTrans1D1" presStyleIdx="2" presStyleCnt="5"/>
      <dgm:spPr/>
    </dgm:pt>
    <dgm:pt modelId="{DB2FCFC9-5F17-4BCF-8FF6-BCB1B9E40490}" type="pres">
      <dgm:prSet presAssocID="{F266C06C-6FCE-4B9C-B167-CD6E71BF65A9}" presName="node" presStyleLbl="node1" presStyleIdx="3" presStyleCnt="6">
        <dgm:presLayoutVars>
          <dgm:bulletEnabled val="1"/>
        </dgm:presLayoutVars>
      </dgm:prSet>
      <dgm:spPr/>
    </dgm:pt>
    <dgm:pt modelId="{DF11C89E-DB1D-44FE-B973-A885A50DF7C3}" type="pres">
      <dgm:prSet presAssocID="{A1A2D744-646F-42CB-A82F-7011CB052C59}" presName="sibTrans" presStyleLbl="sibTrans1D1" presStyleIdx="3" presStyleCnt="5"/>
      <dgm:spPr/>
    </dgm:pt>
    <dgm:pt modelId="{12C7A0E6-AC63-441C-B5A2-3D5B2AF8D418}" type="pres">
      <dgm:prSet presAssocID="{A1A2D744-646F-42CB-A82F-7011CB052C59}" presName="connectorText" presStyleLbl="sibTrans1D1" presStyleIdx="3" presStyleCnt="5"/>
      <dgm:spPr/>
    </dgm:pt>
    <dgm:pt modelId="{5EF0F866-89FA-40B2-A411-9312B13025B2}" type="pres">
      <dgm:prSet presAssocID="{3084E44D-0C25-489E-A57F-019FBC8D91A1}" presName="node" presStyleLbl="node1" presStyleIdx="4" presStyleCnt="6">
        <dgm:presLayoutVars>
          <dgm:bulletEnabled val="1"/>
        </dgm:presLayoutVars>
      </dgm:prSet>
      <dgm:spPr/>
    </dgm:pt>
    <dgm:pt modelId="{D08DCCD3-A5B7-4632-8FD5-33BCAB8EB165}" type="pres">
      <dgm:prSet presAssocID="{FCBA22E9-3582-4605-B83A-A1C76C87FE5F}" presName="sibTrans" presStyleLbl="sibTrans1D1" presStyleIdx="4" presStyleCnt="5"/>
      <dgm:spPr/>
    </dgm:pt>
    <dgm:pt modelId="{CC64A830-FA6B-4A21-BC74-68DA88758DF2}" type="pres">
      <dgm:prSet presAssocID="{FCBA22E9-3582-4605-B83A-A1C76C87FE5F}" presName="connectorText" presStyleLbl="sibTrans1D1" presStyleIdx="4" presStyleCnt="5"/>
      <dgm:spPr/>
    </dgm:pt>
    <dgm:pt modelId="{C4C5B507-C131-42C3-B7F6-1BE013E1401A}" type="pres">
      <dgm:prSet presAssocID="{4DC0ADE1-4510-4547-84E4-B89BCEB4FE7A}" presName="node" presStyleLbl="node1" presStyleIdx="5" presStyleCnt="6">
        <dgm:presLayoutVars>
          <dgm:bulletEnabled val="1"/>
        </dgm:presLayoutVars>
      </dgm:prSet>
      <dgm:spPr/>
    </dgm:pt>
  </dgm:ptLst>
  <dgm:cxnLst>
    <dgm:cxn modelId="{BDAF2D13-0333-4017-8B76-59DE878288D8}" srcId="{7A256796-5E34-4D5C-ABF8-A7A92BB5544C}" destId="{F266C06C-6FCE-4B9C-B167-CD6E71BF65A9}" srcOrd="3" destOrd="0" parTransId="{60D0B046-7333-4CF6-A3BD-E4A71D55A225}" sibTransId="{A1A2D744-646F-42CB-A82F-7011CB052C59}"/>
    <dgm:cxn modelId="{42AD5113-4011-4FE8-A268-681C7F6386EF}" type="presOf" srcId="{19996A7A-4962-4FF8-AA61-C1202E7AC68F}" destId="{2FD33F8E-D5D4-408E-A688-5E36AE467419}" srcOrd="1" destOrd="0" presId="urn:microsoft.com/office/officeart/2016/7/layout/RepeatingBendingProcessNew"/>
    <dgm:cxn modelId="{497E561F-FA45-4BBF-8620-70EB033A1650}" type="presOf" srcId="{8580E382-DF27-479E-AD54-B357F321DE02}" destId="{11D76A6D-D89B-4E00-B806-C4DEEC0CCE39}" srcOrd="1" destOrd="0" presId="urn:microsoft.com/office/officeart/2016/7/layout/RepeatingBendingProcessNew"/>
    <dgm:cxn modelId="{A466D325-CAC8-49B5-A6D0-2E0B849325E3}" srcId="{7A256796-5E34-4D5C-ABF8-A7A92BB5544C}" destId="{4DC0ADE1-4510-4547-84E4-B89BCEB4FE7A}" srcOrd="5" destOrd="0" parTransId="{BD6AAEEB-41DE-43E5-9224-F8A382D33822}" sibTransId="{EB5945CA-FC3E-4C34-AC6B-35A64463360C}"/>
    <dgm:cxn modelId="{21B9A72B-D207-4C33-86A2-C71BF0226D5F}" srcId="{7A256796-5E34-4D5C-ABF8-A7A92BB5544C}" destId="{3084E44D-0C25-489E-A57F-019FBC8D91A1}" srcOrd="4" destOrd="0" parTransId="{BECA49FE-AB76-40FF-B073-145796FE4807}" sibTransId="{FCBA22E9-3582-4605-B83A-A1C76C87FE5F}"/>
    <dgm:cxn modelId="{0BAEF235-880E-489A-9B88-9FEC20EC223B}" type="presOf" srcId="{4DC0ADE1-4510-4547-84E4-B89BCEB4FE7A}" destId="{C4C5B507-C131-42C3-B7F6-1BE013E1401A}" srcOrd="0" destOrd="0" presId="urn:microsoft.com/office/officeart/2016/7/layout/RepeatingBendingProcessNew"/>
    <dgm:cxn modelId="{B0F59C5C-A9D5-4C5F-AE87-A320F168C5D1}" type="presOf" srcId="{05940C0B-B97F-4117-ABDB-36E5FA72287E}" destId="{0048851A-E51F-4306-9E25-DE8465637A6C}" srcOrd="0" destOrd="0" presId="urn:microsoft.com/office/officeart/2016/7/layout/RepeatingBendingProcessNew"/>
    <dgm:cxn modelId="{D232EA67-AC4B-4A01-BF51-DA0F80C47728}" type="presOf" srcId="{19996A7A-4962-4FF8-AA61-C1202E7AC68F}" destId="{356F1325-F6C9-403E-AED1-543EBB9BAF13}" srcOrd="0" destOrd="0" presId="urn:microsoft.com/office/officeart/2016/7/layout/RepeatingBendingProcessNew"/>
    <dgm:cxn modelId="{C3AF1D53-7835-43CB-A64D-F4EBD6E0208C}" type="presOf" srcId="{A1A2D744-646F-42CB-A82F-7011CB052C59}" destId="{12C7A0E6-AC63-441C-B5A2-3D5B2AF8D418}" srcOrd="1" destOrd="0" presId="urn:microsoft.com/office/officeart/2016/7/layout/RepeatingBendingProcessNew"/>
    <dgm:cxn modelId="{BF11FD73-0B56-4186-950D-17DE799BD36E}" type="presOf" srcId="{F266C06C-6FCE-4B9C-B167-CD6E71BF65A9}" destId="{DB2FCFC9-5F17-4BCF-8FF6-BCB1B9E40490}" srcOrd="0" destOrd="0" presId="urn:microsoft.com/office/officeart/2016/7/layout/RepeatingBendingProcessNew"/>
    <dgm:cxn modelId="{88F47F7A-4F3F-40F6-881C-9FE4A3C41F39}" srcId="{7A256796-5E34-4D5C-ABF8-A7A92BB5544C}" destId="{AD1F5336-2611-498F-A7CC-704CB6DAAB77}" srcOrd="1" destOrd="0" parTransId="{12157E6D-59DB-42EB-BFFF-67F57B4D06AB}" sibTransId="{19996A7A-4962-4FF8-AA61-C1202E7AC68F}"/>
    <dgm:cxn modelId="{D5AC3486-69CE-450D-8699-DF9517B7ADCB}" type="presOf" srcId="{E7A34D2F-FDA3-4A6C-A4B4-5E1A28082A06}" destId="{3A39ED84-0123-4874-97DC-3DD6465E6388}" srcOrd="1" destOrd="0" presId="urn:microsoft.com/office/officeart/2016/7/layout/RepeatingBendingProcessNew"/>
    <dgm:cxn modelId="{95141891-99C9-4D09-972B-32F093607022}" type="presOf" srcId="{AD1F5336-2611-498F-A7CC-704CB6DAAB77}" destId="{CFF5A097-C034-439B-8423-9F89334E4543}" srcOrd="0" destOrd="0" presId="urn:microsoft.com/office/officeart/2016/7/layout/RepeatingBendingProcessNew"/>
    <dgm:cxn modelId="{484DD2A6-4E1B-45A8-9294-798424097CD6}" type="presOf" srcId="{A1A2D744-646F-42CB-A82F-7011CB052C59}" destId="{DF11C89E-DB1D-44FE-B973-A885A50DF7C3}" srcOrd="0" destOrd="0" presId="urn:microsoft.com/office/officeart/2016/7/layout/RepeatingBendingProcessNew"/>
    <dgm:cxn modelId="{FF17D8A9-E0E9-4B2C-95FF-FD2C80444739}" type="presOf" srcId="{8A42B4FF-EE87-4C25-9D84-E0CE71A6E515}" destId="{8DEACA52-A193-4AE0-AD5B-28D64217A88E}" srcOrd="0" destOrd="0" presId="urn:microsoft.com/office/officeart/2016/7/layout/RepeatingBendingProcessNew"/>
    <dgm:cxn modelId="{4C97BCAD-7755-49D9-A7D6-1D4D50B5EF3E}" type="presOf" srcId="{8580E382-DF27-479E-AD54-B357F321DE02}" destId="{2A2BBF17-C3CC-4482-8292-679774BE5569}" srcOrd="0" destOrd="0" presId="urn:microsoft.com/office/officeart/2016/7/layout/RepeatingBendingProcessNew"/>
    <dgm:cxn modelId="{561BC9B9-5DFB-4275-B26A-7A9EA150279C}" type="presOf" srcId="{FCBA22E9-3582-4605-B83A-A1C76C87FE5F}" destId="{CC64A830-FA6B-4A21-BC74-68DA88758DF2}" srcOrd="1" destOrd="0" presId="urn:microsoft.com/office/officeart/2016/7/layout/RepeatingBendingProcessNew"/>
    <dgm:cxn modelId="{246135C1-B222-4659-BDCC-A14AF86AC3A7}" srcId="{7A256796-5E34-4D5C-ABF8-A7A92BB5544C}" destId="{8A42B4FF-EE87-4C25-9D84-E0CE71A6E515}" srcOrd="2" destOrd="0" parTransId="{0D7B2999-F9F2-4241-A867-676B1DA312D2}" sibTransId="{E7A34D2F-FDA3-4A6C-A4B4-5E1A28082A06}"/>
    <dgm:cxn modelId="{B57FD8DB-A462-450D-A8E8-D23CD9485A2D}" type="presOf" srcId="{3084E44D-0C25-489E-A57F-019FBC8D91A1}" destId="{5EF0F866-89FA-40B2-A411-9312B13025B2}" srcOrd="0" destOrd="0" presId="urn:microsoft.com/office/officeart/2016/7/layout/RepeatingBendingProcessNew"/>
    <dgm:cxn modelId="{6B8B3DE7-3A35-4196-A3D5-E8FE6F6B32BA}" type="presOf" srcId="{7A256796-5E34-4D5C-ABF8-A7A92BB5544C}" destId="{41592FBC-B1AD-4BF1-900E-A7C698DB66F8}" srcOrd="0" destOrd="0" presId="urn:microsoft.com/office/officeart/2016/7/layout/RepeatingBendingProcessNew"/>
    <dgm:cxn modelId="{BB386CEA-2770-45FC-8363-602867A93F17}" type="presOf" srcId="{FCBA22E9-3582-4605-B83A-A1C76C87FE5F}" destId="{D08DCCD3-A5B7-4632-8FD5-33BCAB8EB165}" srcOrd="0" destOrd="0" presId="urn:microsoft.com/office/officeart/2016/7/layout/RepeatingBendingProcessNew"/>
    <dgm:cxn modelId="{A4DB2CFC-BCB3-4EA6-900B-F2CD906E6461}" srcId="{7A256796-5E34-4D5C-ABF8-A7A92BB5544C}" destId="{05940C0B-B97F-4117-ABDB-36E5FA72287E}" srcOrd="0" destOrd="0" parTransId="{AEE0ED1C-2E89-4B5C-8BB3-227A75EB8B40}" sibTransId="{8580E382-DF27-479E-AD54-B357F321DE02}"/>
    <dgm:cxn modelId="{0A38E8FF-AEAD-47F2-BAAB-AC9A861B92F9}" type="presOf" srcId="{E7A34D2F-FDA3-4A6C-A4B4-5E1A28082A06}" destId="{E7928934-31DF-4469-84FE-852D8E44F1C3}" srcOrd="0" destOrd="0" presId="urn:microsoft.com/office/officeart/2016/7/layout/RepeatingBendingProcessNew"/>
    <dgm:cxn modelId="{49BC9FD8-AE9C-413A-9337-0EFD8F61D960}" type="presParOf" srcId="{41592FBC-B1AD-4BF1-900E-A7C698DB66F8}" destId="{0048851A-E51F-4306-9E25-DE8465637A6C}" srcOrd="0" destOrd="0" presId="urn:microsoft.com/office/officeart/2016/7/layout/RepeatingBendingProcessNew"/>
    <dgm:cxn modelId="{938D1855-8CD5-4F2E-9CC7-42BF109BC2E3}" type="presParOf" srcId="{41592FBC-B1AD-4BF1-900E-A7C698DB66F8}" destId="{2A2BBF17-C3CC-4482-8292-679774BE5569}" srcOrd="1" destOrd="0" presId="urn:microsoft.com/office/officeart/2016/7/layout/RepeatingBendingProcessNew"/>
    <dgm:cxn modelId="{62DC8BAF-3A6B-495C-9731-F82C9AD274D2}" type="presParOf" srcId="{2A2BBF17-C3CC-4482-8292-679774BE5569}" destId="{11D76A6D-D89B-4E00-B806-C4DEEC0CCE39}" srcOrd="0" destOrd="0" presId="urn:microsoft.com/office/officeart/2016/7/layout/RepeatingBendingProcessNew"/>
    <dgm:cxn modelId="{B966F35A-F50A-4C79-A2C3-17A21F6B0003}" type="presParOf" srcId="{41592FBC-B1AD-4BF1-900E-A7C698DB66F8}" destId="{CFF5A097-C034-439B-8423-9F89334E4543}" srcOrd="2" destOrd="0" presId="urn:microsoft.com/office/officeart/2016/7/layout/RepeatingBendingProcessNew"/>
    <dgm:cxn modelId="{3F1AB207-34C4-4EAE-8514-7640435E008C}" type="presParOf" srcId="{41592FBC-B1AD-4BF1-900E-A7C698DB66F8}" destId="{356F1325-F6C9-403E-AED1-543EBB9BAF13}" srcOrd="3" destOrd="0" presId="urn:microsoft.com/office/officeart/2016/7/layout/RepeatingBendingProcessNew"/>
    <dgm:cxn modelId="{8BCD15BD-6003-4B57-9001-953F3CA285A1}" type="presParOf" srcId="{356F1325-F6C9-403E-AED1-543EBB9BAF13}" destId="{2FD33F8E-D5D4-408E-A688-5E36AE467419}" srcOrd="0" destOrd="0" presId="urn:microsoft.com/office/officeart/2016/7/layout/RepeatingBendingProcessNew"/>
    <dgm:cxn modelId="{96CF0EB6-A1A1-4140-A5CB-B19190436CD0}" type="presParOf" srcId="{41592FBC-B1AD-4BF1-900E-A7C698DB66F8}" destId="{8DEACA52-A193-4AE0-AD5B-28D64217A88E}" srcOrd="4" destOrd="0" presId="urn:microsoft.com/office/officeart/2016/7/layout/RepeatingBendingProcessNew"/>
    <dgm:cxn modelId="{7D88E53B-26AB-4398-BB91-5B88883AF4B7}" type="presParOf" srcId="{41592FBC-B1AD-4BF1-900E-A7C698DB66F8}" destId="{E7928934-31DF-4469-84FE-852D8E44F1C3}" srcOrd="5" destOrd="0" presId="urn:microsoft.com/office/officeart/2016/7/layout/RepeatingBendingProcessNew"/>
    <dgm:cxn modelId="{9304CC0B-F652-417B-B858-903F6AB0A2E3}" type="presParOf" srcId="{E7928934-31DF-4469-84FE-852D8E44F1C3}" destId="{3A39ED84-0123-4874-97DC-3DD6465E6388}" srcOrd="0" destOrd="0" presId="urn:microsoft.com/office/officeart/2016/7/layout/RepeatingBendingProcessNew"/>
    <dgm:cxn modelId="{006BB766-DBD3-4CF5-B7DC-5999D65E5CCA}" type="presParOf" srcId="{41592FBC-B1AD-4BF1-900E-A7C698DB66F8}" destId="{DB2FCFC9-5F17-4BCF-8FF6-BCB1B9E40490}" srcOrd="6" destOrd="0" presId="urn:microsoft.com/office/officeart/2016/7/layout/RepeatingBendingProcessNew"/>
    <dgm:cxn modelId="{2CC445ED-90C6-4119-8E83-780DC49C8310}" type="presParOf" srcId="{41592FBC-B1AD-4BF1-900E-A7C698DB66F8}" destId="{DF11C89E-DB1D-44FE-B973-A885A50DF7C3}" srcOrd="7" destOrd="0" presId="urn:microsoft.com/office/officeart/2016/7/layout/RepeatingBendingProcessNew"/>
    <dgm:cxn modelId="{38D456EE-4FE8-496C-B3C7-4106456405B0}" type="presParOf" srcId="{DF11C89E-DB1D-44FE-B973-A885A50DF7C3}" destId="{12C7A0E6-AC63-441C-B5A2-3D5B2AF8D418}" srcOrd="0" destOrd="0" presId="urn:microsoft.com/office/officeart/2016/7/layout/RepeatingBendingProcessNew"/>
    <dgm:cxn modelId="{75A2A623-C623-4B85-9A88-E23C47240DB0}" type="presParOf" srcId="{41592FBC-B1AD-4BF1-900E-A7C698DB66F8}" destId="{5EF0F866-89FA-40B2-A411-9312B13025B2}" srcOrd="8" destOrd="0" presId="urn:microsoft.com/office/officeart/2016/7/layout/RepeatingBendingProcessNew"/>
    <dgm:cxn modelId="{CD0552A2-3D2F-47CA-A299-80F60DF93445}" type="presParOf" srcId="{41592FBC-B1AD-4BF1-900E-A7C698DB66F8}" destId="{D08DCCD3-A5B7-4632-8FD5-33BCAB8EB165}" srcOrd="9" destOrd="0" presId="urn:microsoft.com/office/officeart/2016/7/layout/RepeatingBendingProcessNew"/>
    <dgm:cxn modelId="{C217474D-7A49-40E4-A7F1-B15474CF2C0F}" type="presParOf" srcId="{D08DCCD3-A5B7-4632-8FD5-33BCAB8EB165}" destId="{CC64A830-FA6B-4A21-BC74-68DA88758DF2}" srcOrd="0" destOrd="0" presId="urn:microsoft.com/office/officeart/2016/7/layout/RepeatingBendingProcessNew"/>
    <dgm:cxn modelId="{47D60946-3952-4030-960F-BEDE287BD50D}" type="presParOf" srcId="{41592FBC-B1AD-4BF1-900E-A7C698DB66F8}" destId="{C4C5B507-C131-42C3-B7F6-1BE013E1401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3E763-A720-4CFE-A249-1AE0D0EC8D5F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865CAB-A404-4DE8-92C0-86BDFCD18753}">
      <dgm:prSet/>
      <dgm:spPr/>
      <dgm:t>
        <a:bodyPr/>
        <a:lstStyle/>
        <a:p>
          <a:r>
            <a:rPr lang="en-IE"/>
            <a:t>FDC is not expected to act as a counsellor/confidant </a:t>
          </a:r>
          <a:endParaRPr lang="en-US"/>
        </a:p>
      </dgm:t>
    </dgm:pt>
    <dgm:pt modelId="{59E485F9-0D4E-4907-81DA-3663EED54B9F}" type="parTrans" cxnId="{29366717-9C6E-41D0-91F0-D5355A4352B1}">
      <dgm:prSet/>
      <dgm:spPr/>
      <dgm:t>
        <a:bodyPr/>
        <a:lstStyle/>
        <a:p>
          <a:endParaRPr lang="en-US"/>
        </a:p>
      </dgm:t>
    </dgm:pt>
    <dgm:pt modelId="{B69D4F88-A55B-4AEB-BE11-117872E14CEA}" type="sibTrans" cxnId="{29366717-9C6E-41D0-91F0-D5355A4352B1}">
      <dgm:prSet/>
      <dgm:spPr/>
      <dgm:t>
        <a:bodyPr/>
        <a:lstStyle/>
        <a:p>
          <a:endParaRPr lang="en-US"/>
        </a:p>
      </dgm:t>
    </dgm:pt>
    <dgm:pt modelId="{E6443FD4-C9BE-469D-84EE-164850127450}">
      <dgm:prSet/>
      <dgm:spPr/>
      <dgm:t>
        <a:bodyPr/>
        <a:lstStyle/>
        <a:p>
          <a:r>
            <a:rPr lang="en-IE"/>
            <a:t>Main role is to make new students feel welcome in club/society, introduce them to others and facilitate conversation. </a:t>
          </a:r>
          <a:endParaRPr lang="en-US"/>
        </a:p>
      </dgm:t>
    </dgm:pt>
    <dgm:pt modelId="{ECC6D857-267E-414B-9FB6-13550D966FC9}" type="parTrans" cxnId="{7DB14101-C106-4DF5-9FCA-3BD70FB8D34F}">
      <dgm:prSet/>
      <dgm:spPr/>
      <dgm:t>
        <a:bodyPr/>
        <a:lstStyle/>
        <a:p>
          <a:endParaRPr lang="en-US"/>
        </a:p>
      </dgm:t>
    </dgm:pt>
    <dgm:pt modelId="{D887EE55-E1AD-4FDA-BF4D-53780D7377C2}" type="sibTrans" cxnId="{7DB14101-C106-4DF5-9FCA-3BD70FB8D34F}">
      <dgm:prSet/>
      <dgm:spPr/>
      <dgm:t>
        <a:bodyPr/>
        <a:lstStyle/>
        <a:p>
          <a:endParaRPr lang="en-US"/>
        </a:p>
      </dgm:t>
    </dgm:pt>
    <dgm:pt modelId="{A4DB97F5-39F2-4001-BEA7-419E89BDC603}">
      <dgm:prSet/>
      <dgm:spPr/>
      <dgm:t>
        <a:bodyPr/>
        <a:lstStyle/>
        <a:p>
          <a:r>
            <a:rPr lang="en-IE"/>
            <a:t>Not expected to be responsible for the person on an ongoing basis. </a:t>
          </a:r>
          <a:endParaRPr lang="en-US"/>
        </a:p>
      </dgm:t>
    </dgm:pt>
    <dgm:pt modelId="{0CAD242E-6803-45E3-AEBA-F06BE9B72C53}" type="parTrans" cxnId="{569124EF-47AB-4B63-A86F-843941799FA2}">
      <dgm:prSet/>
      <dgm:spPr/>
      <dgm:t>
        <a:bodyPr/>
        <a:lstStyle/>
        <a:p>
          <a:endParaRPr lang="en-US"/>
        </a:p>
      </dgm:t>
    </dgm:pt>
    <dgm:pt modelId="{3E8436D6-A7D0-4DD6-84A5-60593A98C053}" type="sibTrans" cxnId="{569124EF-47AB-4B63-A86F-843941799FA2}">
      <dgm:prSet/>
      <dgm:spPr/>
      <dgm:t>
        <a:bodyPr/>
        <a:lstStyle/>
        <a:p>
          <a:endParaRPr lang="en-US"/>
        </a:p>
      </dgm:t>
    </dgm:pt>
    <dgm:pt modelId="{CBA71E4B-AD2F-48F5-A721-4364E355742E}">
      <dgm:prSet/>
      <dgm:spPr/>
      <dgm:t>
        <a:bodyPr/>
        <a:lstStyle/>
        <a:p>
          <a:r>
            <a:rPr lang="en-IE" dirty="0"/>
            <a:t>If concerned for student's safety contact campus security/Club &amp; Socs Coordinators</a:t>
          </a:r>
          <a:endParaRPr lang="en-US" dirty="0"/>
        </a:p>
      </dgm:t>
    </dgm:pt>
    <dgm:pt modelId="{110B4C8D-CD6B-4C37-B3F0-BEAF94BF9993}" type="parTrans" cxnId="{A3684C20-84B2-4411-B958-C1A54482F869}">
      <dgm:prSet/>
      <dgm:spPr/>
      <dgm:t>
        <a:bodyPr/>
        <a:lstStyle/>
        <a:p>
          <a:endParaRPr lang="en-US"/>
        </a:p>
      </dgm:t>
    </dgm:pt>
    <dgm:pt modelId="{068DA56F-A21B-4C65-AD00-E52A15FB3CE2}" type="sibTrans" cxnId="{A3684C20-84B2-4411-B958-C1A54482F869}">
      <dgm:prSet/>
      <dgm:spPr/>
      <dgm:t>
        <a:bodyPr/>
        <a:lstStyle/>
        <a:p>
          <a:endParaRPr lang="en-US"/>
        </a:p>
      </dgm:t>
    </dgm:pt>
    <dgm:pt modelId="{3E53006D-9788-4922-98F0-A65BE1F9DAC0}" type="pres">
      <dgm:prSet presAssocID="{3D53E763-A720-4CFE-A249-1AE0D0EC8D5F}" presName="matrix" presStyleCnt="0">
        <dgm:presLayoutVars>
          <dgm:chMax val="1"/>
          <dgm:dir/>
          <dgm:resizeHandles val="exact"/>
        </dgm:presLayoutVars>
      </dgm:prSet>
      <dgm:spPr/>
    </dgm:pt>
    <dgm:pt modelId="{3F7CC165-EDC4-4C97-8C42-4563FD908819}" type="pres">
      <dgm:prSet presAssocID="{3D53E763-A720-4CFE-A249-1AE0D0EC8D5F}" presName="diamond" presStyleLbl="bgShp" presStyleIdx="0" presStyleCnt="1"/>
      <dgm:spPr/>
    </dgm:pt>
    <dgm:pt modelId="{FAF7821A-382C-4513-AB6D-BF4762F23483}" type="pres">
      <dgm:prSet presAssocID="{3D53E763-A720-4CFE-A249-1AE0D0EC8D5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AE0854-3D96-40D4-995C-D4A759F33D1D}" type="pres">
      <dgm:prSet presAssocID="{3D53E763-A720-4CFE-A249-1AE0D0EC8D5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357060-ADD8-464C-8768-6B3AAFC7E8B5}" type="pres">
      <dgm:prSet presAssocID="{3D53E763-A720-4CFE-A249-1AE0D0EC8D5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11322F-7EAF-42DF-9CF8-BC44E22D6FED}" type="pres">
      <dgm:prSet presAssocID="{3D53E763-A720-4CFE-A249-1AE0D0EC8D5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B14101-C106-4DF5-9FCA-3BD70FB8D34F}" srcId="{3D53E763-A720-4CFE-A249-1AE0D0EC8D5F}" destId="{E6443FD4-C9BE-469D-84EE-164850127450}" srcOrd="1" destOrd="0" parTransId="{ECC6D857-267E-414B-9FB6-13550D966FC9}" sibTransId="{D887EE55-E1AD-4FDA-BF4D-53780D7377C2}"/>
    <dgm:cxn modelId="{0C269013-933C-446A-B932-755596775932}" type="presOf" srcId="{CBA71E4B-AD2F-48F5-A721-4364E355742E}" destId="{C011322F-7EAF-42DF-9CF8-BC44E22D6FED}" srcOrd="0" destOrd="0" presId="urn:microsoft.com/office/officeart/2005/8/layout/matrix3"/>
    <dgm:cxn modelId="{29366717-9C6E-41D0-91F0-D5355A4352B1}" srcId="{3D53E763-A720-4CFE-A249-1AE0D0EC8D5F}" destId="{42865CAB-A404-4DE8-92C0-86BDFCD18753}" srcOrd="0" destOrd="0" parTransId="{59E485F9-0D4E-4907-81DA-3663EED54B9F}" sibTransId="{B69D4F88-A55B-4AEB-BE11-117872E14CEA}"/>
    <dgm:cxn modelId="{A3684C20-84B2-4411-B958-C1A54482F869}" srcId="{3D53E763-A720-4CFE-A249-1AE0D0EC8D5F}" destId="{CBA71E4B-AD2F-48F5-A721-4364E355742E}" srcOrd="3" destOrd="0" parTransId="{110B4C8D-CD6B-4C37-B3F0-BEAF94BF9993}" sibTransId="{068DA56F-A21B-4C65-AD00-E52A15FB3CE2}"/>
    <dgm:cxn modelId="{10849721-AC5A-44C8-B5B9-4B1685F7C060}" type="presOf" srcId="{E6443FD4-C9BE-469D-84EE-164850127450}" destId="{57AE0854-3D96-40D4-995C-D4A759F33D1D}" srcOrd="0" destOrd="0" presId="urn:microsoft.com/office/officeart/2005/8/layout/matrix3"/>
    <dgm:cxn modelId="{565C0F43-5295-4820-B2AB-227CA49C2520}" type="presOf" srcId="{3D53E763-A720-4CFE-A249-1AE0D0EC8D5F}" destId="{3E53006D-9788-4922-98F0-A65BE1F9DAC0}" srcOrd="0" destOrd="0" presId="urn:microsoft.com/office/officeart/2005/8/layout/matrix3"/>
    <dgm:cxn modelId="{E0F0C275-2C45-45AE-B019-3E42A98D7F50}" type="presOf" srcId="{A4DB97F5-39F2-4001-BEA7-419E89BDC603}" destId="{3F357060-ADD8-464C-8768-6B3AAFC7E8B5}" srcOrd="0" destOrd="0" presId="urn:microsoft.com/office/officeart/2005/8/layout/matrix3"/>
    <dgm:cxn modelId="{16FA6F59-F4F2-4835-A4AF-6B5AC026B818}" type="presOf" srcId="{42865CAB-A404-4DE8-92C0-86BDFCD18753}" destId="{FAF7821A-382C-4513-AB6D-BF4762F23483}" srcOrd="0" destOrd="0" presId="urn:microsoft.com/office/officeart/2005/8/layout/matrix3"/>
    <dgm:cxn modelId="{569124EF-47AB-4B63-A86F-843941799FA2}" srcId="{3D53E763-A720-4CFE-A249-1AE0D0EC8D5F}" destId="{A4DB97F5-39F2-4001-BEA7-419E89BDC603}" srcOrd="2" destOrd="0" parTransId="{0CAD242E-6803-45E3-AEBA-F06BE9B72C53}" sibTransId="{3E8436D6-A7D0-4DD6-84A5-60593A98C053}"/>
    <dgm:cxn modelId="{D399145C-4C3C-4A14-B94D-AF230262A085}" type="presParOf" srcId="{3E53006D-9788-4922-98F0-A65BE1F9DAC0}" destId="{3F7CC165-EDC4-4C97-8C42-4563FD908819}" srcOrd="0" destOrd="0" presId="urn:microsoft.com/office/officeart/2005/8/layout/matrix3"/>
    <dgm:cxn modelId="{08FB6DD3-DFD3-4406-9B76-AF4B1743E0D5}" type="presParOf" srcId="{3E53006D-9788-4922-98F0-A65BE1F9DAC0}" destId="{FAF7821A-382C-4513-AB6D-BF4762F23483}" srcOrd="1" destOrd="0" presId="urn:microsoft.com/office/officeart/2005/8/layout/matrix3"/>
    <dgm:cxn modelId="{A646A429-D465-429C-B6B0-C0B6490E2752}" type="presParOf" srcId="{3E53006D-9788-4922-98F0-A65BE1F9DAC0}" destId="{57AE0854-3D96-40D4-995C-D4A759F33D1D}" srcOrd="2" destOrd="0" presId="urn:microsoft.com/office/officeart/2005/8/layout/matrix3"/>
    <dgm:cxn modelId="{4264C2DB-DB75-4FC8-BDC2-EC2B63462202}" type="presParOf" srcId="{3E53006D-9788-4922-98F0-A65BE1F9DAC0}" destId="{3F357060-ADD8-464C-8768-6B3AAFC7E8B5}" srcOrd="3" destOrd="0" presId="urn:microsoft.com/office/officeart/2005/8/layout/matrix3"/>
    <dgm:cxn modelId="{E74C36DD-3B1C-4E39-8572-EDE97871DC55}" type="presParOf" srcId="{3E53006D-9788-4922-98F0-A65BE1F9DAC0}" destId="{C011322F-7EAF-42DF-9CF8-BC44E22D6F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06E25-B8A1-419A-A79B-353DAB646E9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8DC7D024-33B4-44A8-99A9-B625C8E763E0}">
      <dgm:prSet phldrT="[Text]"/>
      <dgm:spPr/>
      <dgm:t>
        <a:bodyPr/>
        <a:lstStyle/>
        <a:p>
          <a:r>
            <a:rPr lang="en-US" dirty="0"/>
            <a:t>Academic Issues</a:t>
          </a:r>
          <a:endParaRPr lang="en-IE" dirty="0"/>
        </a:p>
      </dgm:t>
    </dgm:pt>
    <dgm:pt modelId="{83ECF637-FF1D-4F13-89C8-381383E7C522}" type="parTrans" cxnId="{DABB29F0-AE0B-4BF1-A242-4887CE030E5D}">
      <dgm:prSet/>
      <dgm:spPr/>
      <dgm:t>
        <a:bodyPr/>
        <a:lstStyle/>
        <a:p>
          <a:endParaRPr lang="en-IE"/>
        </a:p>
      </dgm:t>
    </dgm:pt>
    <dgm:pt modelId="{FBEBA454-B287-44E1-B988-F3EF526813C0}" type="sibTrans" cxnId="{DABB29F0-AE0B-4BF1-A242-4887CE030E5D}">
      <dgm:prSet/>
      <dgm:spPr/>
      <dgm:t>
        <a:bodyPr/>
        <a:lstStyle/>
        <a:p>
          <a:endParaRPr lang="en-IE"/>
        </a:p>
      </dgm:t>
    </dgm:pt>
    <dgm:pt modelId="{472C6CE7-81D5-4B98-ADCC-2080FD3AB5B1}">
      <dgm:prSet phldrT="[Text]"/>
      <dgm:spPr/>
      <dgm:t>
        <a:bodyPr/>
        <a:lstStyle/>
        <a:p>
          <a:r>
            <a:rPr lang="en-IE" dirty="0"/>
            <a:t>Departmental office hours</a:t>
          </a:r>
        </a:p>
      </dgm:t>
    </dgm:pt>
    <dgm:pt modelId="{0544DB78-F078-4A53-826E-05FFF926A0A5}" type="parTrans" cxnId="{8DC2117C-DF31-4559-A2F5-646FFCB4A4B7}">
      <dgm:prSet/>
      <dgm:spPr/>
      <dgm:t>
        <a:bodyPr/>
        <a:lstStyle/>
        <a:p>
          <a:endParaRPr lang="en-IE"/>
        </a:p>
      </dgm:t>
    </dgm:pt>
    <dgm:pt modelId="{4B154096-A0D9-42F3-A721-295A38E455AC}" type="sibTrans" cxnId="{8DC2117C-DF31-4559-A2F5-646FFCB4A4B7}">
      <dgm:prSet/>
      <dgm:spPr/>
      <dgm:t>
        <a:bodyPr/>
        <a:lstStyle/>
        <a:p>
          <a:endParaRPr lang="en-IE"/>
        </a:p>
      </dgm:t>
    </dgm:pt>
    <dgm:pt modelId="{0E143960-0C27-4014-B6FD-0719B0B3CB6B}">
      <dgm:prSet phldrT="[Text]"/>
      <dgm:spPr/>
      <dgm:t>
        <a:bodyPr/>
        <a:lstStyle/>
        <a:p>
          <a:r>
            <a:rPr lang="en-IE" dirty="0"/>
            <a:t>Academic</a:t>
          </a:r>
          <a:r>
            <a:rPr lang="en-IE" baseline="0" dirty="0"/>
            <a:t> Writing centre</a:t>
          </a:r>
          <a:r>
            <a:rPr lang="en-IE" dirty="0"/>
            <a:t> </a:t>
          </a:r>
        </a:p>
      </dgm:t>
    </dgm:pt>
    <dgm:pt modelId="{8ABF101B-874D-49C5-A4C8-428293D95D0D}" type="parTrans" cxnId="{2E3823CC-8312-4AB2-8206-64E799935874}">
      <dgm:prSet/>
      <dgm:spPr/>
      <dgm:t>
        <a:bodyPr/>
        <a:lstStyle/>
        <a:p>
          <a:endParaRPr lang="en-IE"/>
        </a:p>
      </dgm:t>
    </dgm:pt>
    <dgm:pt modelId="{145B7E01-3E4F-4AB4-8701-026B09357323}" type="sibTrans" cxnId="{2E3823CC-8312-4AB2-8206-64E799935874}">
      <dgm:prSet/>
      <dgm:spPr/>
      <dgm:t>
        <a:bodyPr/>
        <a:lstStyle/>
        <a:p>
          <a:endParaRPr lang="en-IE"/>
        </a:p>
      </dgm:t>
    </dgm:pt>
    <dgm:pt modelId="{F505F029-6246-410E-89CE-4F339BEDE379}">
      <dgm:prSet phldrT="[Text]"/>
      <dgm:spPr/>
      <dgm:t>
        <a:bodyPr/>
        <a:lstStyle/>
        <a:p>
          <a:r>
            <a:rPr lang="en-US" dirty="0"/>
            <a:t>Personal Issues</a:t>
          </a:r>
          <a:endParaRPr lang="en-IE" dirty="0"/>
        </a:p>
      </dgm:t>
    </dgm:pt>
    <dgm:pt modelId="{2459F023-A236-487E-8446-6F32C7DF3CCF}" type="parTrans" cxnId="{B6583761-45DF-4887-9E5C-9538C9D7FA80}">
      <dgm:prSet/>
      <dgm:spPr/>
      <dgm:t>
        <a:bodyPr/>
        <a:lstStyle/>
        <a:p>
          <a:endParaRPr lang="en-IE"/>
        </a:p>
      </dgm:t>
    </dgm:pt>
    <dgm:pt modelId="{A1EA70B6-6BE4-4EAF-B0A6-7A71271C8112}" type="sibTrans" cxnId="{B6583761-45DF-4887-9E5C-9538C9D7FA80}">
      <dgm:prSet/>
      <dgm:spPr/>
      <dgm:t>
        <a:bodyPr/>
        <a:lstStyle/>
        <a:p>
          <a:endParaRPr lang="en-IE"/>
        </a:p>
      </dgm:t>
    </dgm:pt>
    <dgm:pt modelId="{A7F37CCE-333C-4DFD-997F-2BF227EADA93}">
      <dgm:prSet phldrT="[Text]"/>
      <dgm:spPr/>
      <dgm:t>
        <a:bodyPr/>
        <a:lstStyle/>
        <a:p>
          <a:r>
            <a:rPr lang="en-IE" dirty="0"/>
            <a:t>Counselling Service</a:t>
          </a:r>
        </a:p>
      </dgm:t>
    </dgm:pt>
    <dgm:pt modelId="{8B5068D7-3319-4430-B51C-DA8E602CC694}" type="parTrans" cxnId="{FD95B5D3-9CD0-427E-B8E0-F4A0075A5B33}">
      <dgm:prSet/>
      <dgm:spPr/>
      <dgm:t>
        <a:bodyPr/>
        <a:lstStyle/>
        <a:p>
          <a:endParaRPr lang="en-IE"/>
        </a:p>
      </dgm:t>
    </dgm:pt>
    <dgm:pt modelId="{981A2415-4B7F-40DB-94A2-4DADF8B8C013}" type="sibTrans" cxnId="{FD95B5D3-9CD0-427E-B8E0-F4A0075A5B33}">
      <dgm:prSet/>
      <dgm:spPr/>
      <dgm:t>
        <a:bodyPr/>
        <a:lstStyle/>
        <a:p>
          <a:endParaRPr lang="en-IE"/>
        </a:p>
      </dgm:t>
    </dgm:pt>
    <dgm:pt modelId="{AE9DA02F-4B40-460F-ADBD-4E4598112895}">
      <dgm:prSet phldrT="[Text]"/>
      <dgm:spPr/>
      <dgm:t>
        <a:bodyPr/>
        <a:lstStyle/>
        <a:p>
          <a:r>
            <a:rPr lang="en-IE" dirty="0"/>
            <a:t>Chaplaincy</a:t>
          </a:r>
        </a:p>
      </dgm:t>
    </dgm:pt>
    <dgm:pt modelId="{628BDAAB-9BE1-4307-B773-E94B115EA4FD}" type="parTrans" cxnId="{2FA0ADE3-832A-4D53-8DBC-50A2162C093C}">
      <dgm:prSet/>
      <dgm:spPr/>
      <dgm:t>
        <a:bodyPr/>
        <a:lstStyle/>
        <a:p>
          <a:endParaRPr lang="en-IE"/>
        </a:p>
      </dgm:t>
    </dgm:pt>
    <dgm:pt modelId="{D57C458A-0684-49A6-8307-CDD933DAB651}" type="sibTrans" cxnId="{2FA0ADE3-832A-4D53-8DBC-50A2162C093C}">
      <dgm:prSet/>
      <dgm:spPr/>
      <dgm:t>
        <a:bodyPr/>
        <a:lstStyle/>
        <a:p>
          <a:endParaRPr lang="en-IE"/>
        </a:p>
      </dgm:t>
    </dgm:pt>
    <dgm:pt modelId="{CF1D7305-1C39-45AD-8C5D-B819E3368798}">
      <dgm:prSet phldrT="[Text]"/>
      <dgm:spPr/>
      <dgm:t>
        <a:bodyPr/>
        <a:lstStyle/>
        <a:p>
          <a:r>
            <a:rPr lang="en-US" dirty="0"/>
            <a:t>Other Issues</a:t>
          </a:r>
          <a:endParaRPr lang="en-IE" dirty="0"/>
        </a:p>
      </dgm:t>
    </dgm:pt>
    <dgm:pt modelId="{62545FEF-FE3C-43F9-B42A-F34BAC28AD57}" type="parTrans" cxnId="{75E7278B-ECE1-43F2-A82C-C824106423C7}">
      <dgm:prSet/>
      <dgm:spPr/>
      <dgm:t>
        <a:bodyPr/>
        <a:lstStyle/>
        <a:p>
          <a:endParaRPr lang="en-IE"/>
        </a:p>
      </dgm:t>
    </dgm:pt>
    <dgm:pt modelId="{A4725A35-6167-4F24-8BF7-5553068A9B91}" type="sibTrans" cxnId="{75E7278B-ECE1-43F2-A82C-C824106423C7}">
      <dgm:prSet/>
      <dgm:spPr/>
      <dgm:t>
        <a:bodyPr/>
        <a:lstStyle/>
        <a:p>
          <a:endParaRPr lang="en-IE"/>
        </a:p>
      </dgm:t>
    </dgm:pt>
    <dgm:pt modelId="{832024B1-1195-4355-BAE7-D12FD1A30FB8}">
      <dgm:prSet phldrT="[Text]"/>
      <dgm:spPr/>
      <dgm:t>
        <a:bodyPr/>
        <a:lstStyle/>
        <a:p>
          <a:r>
            <a:rPr lang="en-IE" dirty="0"/>
            <a:t>Student Budgeting</a:t>
          </a:r>
          <a:r>
            <a:rPr lang="en-IE" baseline="0" dirty="0"/>
            <a:t> Advisory</a:t>
          </a:r>
          <a:endParaRPr lang="en-IE" dirty="0"/>
        </a:p>
      </dgm:t>
    </dgm:pt>
    <dgm:pt modelId="{A5F96A06-F9DC-436D-AE73-D314EB5EE547}" type="parTrans" cxnId="{9EA0E676-C886-4E3E-A564-987488044444}">
      <dgm:prSet/>
      <dgm:spPr/>
      <dgm:t>
        <a:bodyPr/>
        <a:lstStyle/>
        <a:p>
          <a:endParaRPr lang="en-IE"/>
        </a:p>
      </dgm:t>
    </dgm:pt>
    <dgm:pt modelId="{903481D5-8D2B-4AEE-B2BB-3B64E6CD452F}" type="sibTrans" cxnId="{9EA0E676-C886-4E3E-A564-987488044444}">
      <dgm:prSet/>
      <dgm:spPr/>
      <dgm:t>
        <a:bodyPr/>
        <a:lstStyle/>
        <a:p>
          <a:endParaRPr lang="en-IE"/>
        </a:p>
      </dgm:t>
    </dgm:pt>
    <dgm:pt modelId="{40EA9C50-6785-4305-A17A-90EC92DC5445}">
      <dgm:prSet phldrT="[Text]"/>
      <dgm:spPr/>
      <dgm:t>
        <a:bodyPr/>
        <a:lstStyle/>
        <a:p>
          <a:r>
            <a:rPr lang="en-US" dirty="0"/>
            <a:t>Student Services</a:t>
          </a:r>
          <a:endParaRPr lang="en-IE" dirty="0"/>
        </a:p>
      </dgm:t>
    </dgm:pt>
    <dgm:pt modelId="{460F4AEC-C636-4BA7-A9FB-27D6B3A2E8C5}" type="parTrans" cxnId="{00CF194B-98A2-4F83-A035-AD83636D67BF}">
      <dgm:prSet/>
      <dgm:spPr/>
      <dgm:t>
        <a:bodyPr/>
        <a:lstStyle/>
        <a:p>
          <a:endParaRPr lang="en-IE"/>
        </a:p>
      </dgm:t>
    </dgm:pt>
    <dgm:pt modelId="{ED280CD1-F356-4FC8-88D0-5D5D49791B41}" type="sibTrans" cxnId="{00CF194B-98A2-4F83-A035-AD83636D67BF}">
      <dgm:prSet/>
      <dgm:spPr/>
      <dgm:t>
        <a:bodyPr/>
        <a:lstStyle/>
        <a:p>
          <a:endParaRPr lang="en-IE"/>
        </a:p>
      </dgm:t>
    </dgm:pt>
    <dgm:pt modelId="{FE52DC9E-B9AF-41BD-85AF-41FA27995123}">
      <dgm:prSet phldrT="[Text]"/>
      <dgm:spPr/>
      <dgm:t>
        <a:bodyPr/>
        <a:lstStyle/>
        <a:p>
          <a:r>
            <a:rPr lang="en-IE" dirty="0"/>
            <a:t>Maths Support Centre</a:t>
          </a:r>
        </a:p>
      </dgm:t>
    </dgm:pt>
    <dgm:pt modelId="{DE08C227-2894-45E7-A572-99F31BF47072}" type="parTrans" cxnId="{56B8CCCF-8AF7-4C35-B6FF-4B273E88CE7A}">
      <dgm:prSet/>
      <dgm:spPr/>
      <dgm:t>
        <a:bodyPr/>
        <a:lstStyle/>
        <a:p>
          <a:endParaRPr lang="en-IE"/>
        </a:p>
      </dgm:t>
    </dgm:pt>
    <dgm:pt modelId="{2E63B774-B2BE-46D4-B623-2A7B9545B016}" type="sibTrans" cxnId="{56B8CCCF-8AF7-4C35-B6FF-4B273E88CE7A}">
      <dgm:prSet/>
      <dgm:spPr/>
      <dgm:t>
        <a:bodyPr/>
        <a:lstStyle/>
        <a:p>
          <a:endParaRPr lang="en-IE"/>
        </a:p>
      </dgm:t>
    </dgm:pt>
    <dgm:pt modelId="{C23A6E61-C370-4D77-AB5D-8A9EBBDE27E2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IE" dirty="0"/>
            <a:t>Academic Advisory Office</a:t>
          </a:r>
        </a:p>
      </dgm:t>
    </dgm:pt>
    <dgm:pt modelId="{77EBE6C9-42E9-4429-B78D-4D384A8CE6A5}" type="parTrans" cxnId="{8CF725FB-A97A-4BA4-86D4-EB0608E85AE8}">
      <dgm:prSet/>
      <dgm:spPr/>
      <dgm:t>
        <a:bodyPr/>
        <a:lstStyle/>
        <a:p>
          <a:endParaRPr lang="en-IE"/>
        </a:p>
      </dgm:t>
    </dgm:pt>
    <dgm:pt modelId="{109AE116-2522-4084-A555-D7FB856C4E09}" type="sibTrans" cxnId="{8CF725FB-A97A-4BA4-86D4-EB0608E85AE8}">
      <dgm:prSet/>
      <dgm:spPr/>
      <dgm:t>
        <a:bodyPr/>
        <a:lstStyle/>
        <a:p>
          <a:endParaRPr lang="en-IE"/>
        </a:p>
      </dgm:t>
    </dgm:pt>
    <dgm:pt modelId="{F6FF649A-C4EE-45C9-93D8-BE914F1C1A4C}">
      <dgm:prSet phldrT="[Text]"/>
      <dgm:spPr/>
      <dgm:t>
        <a:bodyPr/>
        <a:lstStyle/>
        <a:p>
          <a:r>
            <a:rPr lang="en-IE" dirty="0"/>
            <a:t>Student Health centre</a:t>
          </a:r>
        </a:p>
      </dgm:t>
    </dgm:pt>
    <dgm:pt modelId="{E27C033A-4D63-4950-A047-7259B4295A3B}" type="parTrans" cxnId="{549B153F-7EB8-484B-AA8B-DEE838491480}">
      <dgm:prSet/>
      <dgm:spPr/>
      <dgm:t>
        <a:bodyPr/>
        <a:lstStyle/>
        <a:p>
          <a:endParaRPr lang="en-IE"/>
        </a:p>
      </dgm:t>
    </dgm:pt>
    <dgm:pt modelId="{2090ED36-79E6-494E-A7AC-D34F729BB429}" type="sibTrans" cxnId="{549B153F-7EB8-484B-AA8B-DEE838491480}">
      <dgm:prSet/>
      <dgm:spPr/>
      <dgm:t>
        <a:bodyPr/>
        <a:lstStyle/>
        <a:p>
          <a:endParaRPr lang="en-IE"/>
        </a:p>
      </dgm:t>
    </dgm:pt>
    <dgm:pt modelId="{59B7D252-ED6E-4956-BDC3-BEF297CD7552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IE" b="0" i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24hr Text Support Text MU to 50808</a:t>
          </a:r>
          <a:endParaRPr lang="en-IE" dirty="0">
            <a:solidFill>
              <a:schemeClr val="bg1"/>
            </a:solidFill>
          </a:endParaRPr>
        </a:p>
      </dgm:t>
    </dgm:pt>
    <dgm:pt modelId="{37DF7CBA-1091-4CC5-B6B3-9600D8849E9B}" type="parTrans" cxnId="{C2959B9F-FE06-4FF4-AFD8-C12318D7E4D9}">
      <dgm:prSet/>
      <dgm:spPr/>
      <dgm:t>
        <a:bodyPr/>
        <a:lstStyle/>
        <a:p>
          <a:endParaRPr lang="en-IE"/>
        </a:p>
      </dgm:t>
    </dgm:pt>
    <dgm:pt modelId="{81080CD5-7418-40F5-84E9-4D6518F1D5E8}" type="sibTrans" cxnId="{C2959B9F-FE06-4FF4-AFD8-C12318D7E4D9}">
      <dgm:prSet/>
      <dgm:spPr/>
      <dgm:t>
        <a:bodyPr/>
        <a:lstStyle/>
        <a:p>
          <a:endParaRPr lang="en-IE"/>
        </a:p>
      </dgm:t>
    </dgm:pt>
    <dgm:pt modelId="{944F81AD-1F51-4E69-9900-205F2D3CC412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b="0" i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MAP Office</a:t>
          </a:r>
          <a:endParaRPr lang="en-IE" dirty="0">
            <a:solidFill>
              <a:schemeClr val="bg1"/>
            </a:solidFill>
          </a:endParaRPr>
        </a:p>
      </dgm:t>
    </dgm:pt>
    <dgm:pt modelId="{11A32B79-9BC1-402D-B31B-B92841FA748A}" type="parTrans" cxnId="{5D6EFE53-EAC2-420A-9B3B-6481BDDAD27E}">
      <dgm:prSet/>
      <dgm:spPr/>
      <dgm:t>
        <a:bodyPr/>
        <a:lstStyle/>
        <a:p>
          <a:endParaRPr lang="en-IE"/>
        </a:p>
      </dgm:t>
    </dgm:pt>
    <dgm:pt modelId="{8B56E20D-66C5-4304-8169-26434DCA2641}" type="sibTrans" cxnId="{5D6EFE53-EAC2-420A-9B3B-6481BDDAD27E}">
      <dgm:prSet/>
      <dgm:spPr/>
      <dgm:t>
        <a:bodyPr/>
        <a:lstStyle/>
        <a:p>
          <a:endParaRPr lang="en-IE"/>
        </a:p>
      </dgm:t>
    </dgm:pt>
    <dgm:pt modelId="{71F1C417-2873-416D-B071-563414545142}">
      <dgm:prSet phldrT="[Text]"/>
      <dgm:spPr/>
      <dgm:t>
        <a:bodyPr/>
        <a:lstStyle/>
        <a:p>
          <a:r>
            <a:rPr lang="en-US" dirty="0"/>
            <a:t>Short-term loans</a:t>
          </a:r>
          <a:endParaRPr lang="en-IE" dirty="0"/>
        </a:p>
      </dgm:t>
    </dgm:pt>
    <dgm:pt modelId="{F711E42D-DFBE-4C5A-8467-9E7FD175221D}" type="parTrans" cxnId="{43CDF0BE-CFC5-4DA1-B22E-84975C3A665A}">
      <dgm:prSet/>
      <dgm:spPr/>
      <dgm:t>
        <a:bodyPr/>
        <a:lstStyle/>
        <a:p>
          <a:endParaRPr lang="en-IE"/>
        </a:p>
      </dgm:t>
    </dgm:pt>
    <dgm:pt modelId="{8B8B9CE2-9F9C-4163-A361-33DDF1FE74FD}" type="sibTrans" cxnId="{43CDF0BE-CFC5-4DA1-B22E-84975C3A665A}">
      <dgm:prSet/>
      <dgm:spPr/>
      <dgm:t>
        <a:bodyPr/>
        <a:lstStyle/>
        <a:p>
          <a:endParaRPr lang="en-IE"/>
        </a:p>
      </dgm:t>
    </dgm:pt>
    <dgm:pt modelId="{DE607485-FD6B-420B-9C2A-89E0A34CAD71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Student Help Desk</a:t>
          </a:r>
        </a:p>
      </dgm:t>
    </dgm:pt>
    <dgm:pt modelId="{ED3BD9EC-E48B-4752-9A9F-08E155E44282}" type="parTrans" cxnId="{D4DB024C-0BFD-4ABB-988A-B85E6E1F41F0}">
      <dgm:prSet/>
      <dgm:spPr/>
    </dgm:pt>
    <dgm:pt modelId="{CCDBC394-A5B4-47CC-B4F1-30B3236B94FD}" type="sibTrans" cxnId="{D4DB024C-0BFD-4ABB-988A-B85E6E1F41F0}">
      <dgm:prSet/>
      <dgm:spPr/>
    </dgm:pt>
    <dgm:pt modelId="{F3CD5A01-5A54-458D-A6AC-A0D2D6BE8CC1}" type="pres">
      <dgm:prSet presAssocID="{C3A06E25-B8A1-419A-A79B-353DAB646E9E}" presName="theList" presStyleCnt="0">
        <dgm:presLayoutVars>
          <dgm:dir/>
          <dgm:animLvl val="lvl"/>
          <dgm:resizeHandles val="exact"/>
        </dgm:presLayoutVars>
      </dgm:prSet>
      <dgm:spPr/>
    </dgm:pt>
    <dgm:pt modelId="{C2733F02-723D-4AFC-9AB7-371A8E757BA4}" type="pres">
      <dgm:prSet presAssocID="{8DC7D024-33B4-44A8-99A9-B625C8E763E0}" presName="compNode" presStyleCnt="0"/>
      <dgm:spPr/>
    </dgm:pt>
    <dgm:pt modelId="{C0C8AECA-4439-4E72-85AB-AFD27ED964B2}" type="pres">
      <dgm:prSet presAssocID="{8DC7D024-33B4-44A8-99A9-B625C8E763E0}" presName="aNode" presStyleLbl="bgShp" presStyleIdx="0" presStyleCnt="3"/>
      <dgm:spPr/>
    </dgm:pt>
    <dgm:pt modelId="{CD756346-0A46-4E92-82DB-FD44D5696800}" type="pres">
      <dgm:prSet presAssocID="{8DC7D024-33B4-44A8-99A9-B625C8E763E0}" presName="textNode" presStyleLbl="bgShp" presStyleIdx="0" presStyleCnt="3"/>
      <dgm:spPr/>
    </dgm:pt>
    <dgm:pt modelId="{3D6F3E9F-C9C4-4B7B-91A2-7B879093EDD6}" type="pres">
      <dgm:prSet presAssocID="{8DC7D024-33B4-44A8-99A9-B625C8E763E0}" presName="compChildNode" presStyleCnt="0"/>
      <dgm:spPr/>
    </dgm:pt>
    <dgm:pt modelId="{51EC54B7-586F-412B-AE49-7EB2BC3C955C}" type="pres">
      <dgm:prSet presAssocID="{8DC7D024-33B4-44A8-99A9-B625C8E763E0}" presName="theInnerList" presStyleCnt="0"/>
      <dgm:spPr/>
    </dgm:pt>
    <dgm:pt modelId="{E9C90305-60B8-48F3-AA71-E60578FE9442}" type="pres">
      <dgm:prSet presAssocID="{472C6CE7-81D5-4B98-ADCC-2080FD3AB5B1}" presName="childNode" presStyleLbl="node1" presStyleIdx="0" presStyleCnt="13">
        <dgm:presLayoutVars>
          <dgm:bulletEnabled val="1"/>
        </dgm:presLayoutVars>
      </dgm:prSet>
      <dgm:spPr/>
    </dgm:pt>
    <dgm:pt modelId="{C0657A2B-229E-4FCF-A378-D70645A6081E}" type="pres">
      <dgm:prSet presAssocID="{472C6CE7-81D5-4B98-ADCC-2080FD3AB5B1}" presName="aSpace2" presStyleCnt="0"/>
      <dgm:spPr/>
    </dgm:pt>
    <dgm:pt modelId="{946952CF-8040-4248-867B-F18D11D870B6}" type="pres">
      <dgm:prSet presAssocID="{0E143960-0C27-4014-B6FD-0719B0B3CB6B}" presName="childNode" presStyleLbl="node1" presStyleIdx="1" presStyleCnt="13">
        <dgm:presLayoutVars>
          <dgm:bulletEnabled val="1"/>
        </dgm:presLayoutVars>
      </dgm:prSet>
      <dgm:spPr/>
    </dgm:pt>
    <dgm:pt modelId="{149EC1F0-40DD-4D02-9BAF-9712E3B1D0CC}" type="pres">
      <dgm:prSet presAssocID="{0E143960-0C27-4014-B6FD-0719B0B3CB6B}" presName="aSpace2" presStyleCnt="0"/>
      <dgm:spPr/>
    </dgm:pt>
    <dgm:pt modelId="{F2D44EBE-9BEA-425F-9E93-4D36B9F79EE7}" type="pres">
      <dgm:prSet presAssocID="{FE52DC9E-B9AF-41BD-85AF-41FA27995123}" presName="childNode" presStyleLbl="node1" presStyleIdx="2" presStyleCnt="13">
        <dgm:presLayoutVars>
          <dgm:bulletEnabled val="1"/>
        </dgm:presLayoutVars>
      </dgm:prSet>
      <dgm:spPr/>
    </dgm:pt>
    <dgm:pt modelId="{9E15A989-B039-4088-BB5A-3213A1511553}" type="pres">
      <dgm:prSet presAssocID="{FE52DC9E-B9AF-41BD-85AF-41FA27995123}" presName="aSpace2" presStyleCnt="0"/>
      <dgm:spPr/>
    </dgm:pt>
    <dgm:pt modelId="{B3B94F49-6960-4BF2-803F-E55C0445E948}" type="pres">
      <dgm:prSet presAssocID="{C23A6E61-C370-4D77-AB5D-8A9EBBDE27E2}" presName="childNode" presStyleLbl="node1" presStyleIdx="3" presStyleCnt="13">
        <dgm:presLayoutVars>
          <dgm:bulletEnabled val="1"/>
        </dgm:presLayoutVars>
      </dgm:prSet>
      <dgm:spPr/>
    </dgm:pt>
    <dgm:pt modelId="{AB73532C-F72B-43BA-99D0-38777241670C}" type="pres">
      <dgm:prSet presAssocID="{8DC7D024-33B4-44A8-99A9-B625C8E763E0}" presName="aSpace" presStyleCnt="0"/>
      <dgm:spPr/>
    </dgm:pt>
    <dgm:pt modelId="{1F01BA7B-682E-4CC2-928C-9D26410E72E5}" type="pres">
      <dgm:prSet presAssocID="{F505F029-6246-410E-89CE-4F339BEDE379}" presName="compNode" presStyleCnt="0"/>
      <dgm:spPr/>
    </dgm:pt>
    <dgm:pt modelId="{7D0E33C9-C5F9-4E7B-9AC2-F4CF273CE488}" type="pres">
      <dgm:prSet presAssocID="{F505F029-6246-410E-89CE-4F339BEDE379}" presName="aNode" presStyleLbl="bgShp" presStyleIdx="1" presStyleCnt="3"/>
      <dgm:spPr/>
    </dgm:pt>
    <dgm:pt modelId="{3A445D09-C807-46E8-870D-2A38288E97F2}" type="pres">
      <dgm:prSet presAssocID="{F505F029-6246-410E-89CE-4F339BEDE379}" presName="textNode" presStyleLbl="bgShp" presStyleIdx="1" presStyleCnt="3"/>
      <dgm:spPr/>
    </dgm:pt>
    <dgm:pt modelId="{ACCA2B89-993D-4426-9A64-A01F9A6CD03A}" type="pres">
      <dgm:prSet presAssocID="{F505F029-6246-410E-89CE-4F339BEDE379}" presName="compChildNode" presStyleCnt="0"/>
      <dgm:spPr/>
    </dgm:pt>
    <dgm:pt modelId="{FD3E88DA-5918-4183-8D6D-22D49C515DF1}" type="pres">
      <dgm:prSet presAssocID="{F505F029-6246-410E-89CE-4F339BEDE379}" presName="theInnerList" presStyleCnt="0"/>
      <dgm:spPr/>
    </dgm:pt>
    <dgm:pt modelId="{45577A54-D8EB-491F-83ED-969B3B10B2FC}" type="pres">
      <dgm:prSet presAssocID="{A7F37CCE-333C-4DFD-997F-2BF227EADA93}" presName="childNode" presStyleLbl="node1" presStyleIdx="4" presStyleCnt="13">
        <dgm:presLayoutVars>
          <dgm:bulletEnabled val="1"/>
        </dgm:presLayoutVars>
      </dgm:prSet>
      <dgm:spPr/>
    </dgm:pt>
    <dgm:pt modelId="{0B8E7EBE-BEE3-4C36-9679-98B54120EF62}" type="pres">
      <dgm:prSet presAssocID="{A7F37CCE-333C-4DFD-997F-2BF227EADA93}" presName="aSpace2" presStyleCnt="0"/>
      <dgm:spPr/>
    </dgm:pt>
    <dgm:pt modelId="{8A9D6E58-FB0C-4546-8D0F-BF2227A6F864}" type="pres">
      <dgm:prSet presAssocID="{AE9DA02F-4B40-460F-ADBD-4E4598112895}" presName="childNode" presStyleLbl="node1" presStyleIdx="5" presStyleCnt="13">
        <dgm:presLayoutVars>
          <dgm:bulletEnabled val="1"/>
        </dgm:presLayoutVars>
      </dgm:prSet>
      <dgm:spPr/>
    </dgm:pt>
    <dgm:pt modelId="{5FCF1E5F-068A-496D-8D71-763D72FCC9B3}" type="pres">
      <dgm:prSet presAssocID="{AE9DA02F-4B40-460F-ADBD-4E4598112895}" presName="aSpace2" presStyleCnt="0"/>
      <dgm:spPr/>
    </dgm:pt>
    <dgm:pt modelId="{362A3A96-4899-4D7C-A49C-59D92C7074D2}" type="pres">
      <dgm:prSet presAssocID="{F6FF649A-C4EE-45C9-93D8-BE914F1C1A4C}" presName="childNode" presStyleLbl="node1" presStyleIdx="6" presStyleCnt="13">
        <dgm:presLayoutVars>
          <dgm:bulletEnabled val="1"/>
        </dgm:presLayoutVars>
      </dgm:prSet>
      <dgm:spPr/>
    </dgm:pt>
    <dgm:pt modelId="{9D820703-DAD1-440A-9CD9-F389AE93C82A}" type="pres">
      <dgm:prSet presAssocID="{F6FF649A-C4EE-45C9-93D8-BE914F1C1A4C}" presName="aSpace2" presStyleCnt="0"/>
      <dgm:spPr/>
    </dgm:pt>
    <dgm:pt modelId="{AA710821-4F18-41FB-ACB8-79EC6C5023B2}" type="pres">
      <dgm:prSet presAssocID="{59B7D252-ED6E-4956-BDC3-BEF297CD7552}" presName="childNode" presStyleLbl="node1" presStyleIdx="7" presStyleCnt="13">
        <dgm:presLayoutVars>
          <dgm:bulletEnabled val="1"/>
        </dgm:presLayoutVars>
      </dgm:prSet>
      <dgm:spPr/>
    </dgm:pt>
    <dgm:pt modelId="{C84D6B46-96FA-4EC3-ABFD-6780CC176634}" type="pres">
      <dgm:prSet presAssocID="{59B7D252-ED6E-4956-BDC3-BEF297CD7552}" presName="aSpace2" presStyleCnt="0"/>
      <dgm:spPr/>
    </dgm:pt>
    <dgm:pt modelId="{C94F3EFF-635D-4622-BB68-71E768AE3173}" type="pres">
      <dgm:prSet presAssocID="{944F81AD-1F51-4E69-9900-205F2D3CC412}" presName="childNode" presStyleLbl="node1" presStyleIdx="8" presStyleCnt="13">
        <dgm:presLayoutVars>
          <dgm:bulletEnabled val="1"/>
        </dgm:presLayoutVars>
      </dgm:prSet>
      <dgm:spPr/>
    </dgm:pt>
    <dgm:pt modelId="{DD2D189A-0049-4EB8-8082-B2009D1D8F1F}" type="pres">
      <dgm:prSet presAssocID="{F505F029-6246-410E-89CE-4F339BEDE379}" presName="aSpace" presStyleCnt="0"/>
      <dgm:spPr/>
    </dgm:pt>
    <dgm:pt modelId="{884C92A8-3046-475A-B8E9-9B8DD4AFACE1}" type="pres">
      <dgm:prSet presAssocID="{CF1D7305-1C39-45AD-8C5D-B819E3368798}" presName="compNode" presStyleCnt="0"/>
      <dgm:spPr/>
    </dgm:pt>
    <dgm:pt modelId="{0A34C0EF-5F7F-4CF4-AD84-DFA38992662E}" type="pres">
      <dgm:prSet presAssocID="{CF1D7305-1C39-45AD-8C5D-B819E3368798}" presName="aNode" presStyleLbl="bgShp" presStyleIdx="2" presStyleCnt="3"/>
      <dgm:spPr/>
    </dgm:pt>
    <dgm:pt modelId="{5B94AAC6-9940-4131-8E20-AC1FC3C85DE9}" type="pres">
      <dgm:prSet presAssocID="{CF1D7305-1C39-45AD-8C5D-B819E3368798}" presName="textNode" presStyleLbl="bgShp" presStyleIdx="2" presStyleCnt="3"/>
      <dgm:spPr/>
    </dgm:pt>
    <dgm:pt modelId="{3004C566-8110-4592-A3AE-0E9379B55617}" type="pres">
      <dgm:prSet presAssocID="{CF1D7305-1C39-45AD-8C5D-B819E3368798}" presName="compChildNode" presStyleCnt="0"/>
      <dgm:spPr/>
    </dgm:pt>
    <dgm:pt modelId="{414D64CE-6F30-4B95-9F7B-5CB093C9E2B2}" type="pres">
      <dgm:prSet presAssocID="{CF1D7305-1C39-45AD-8C5D-B819E3368798}" presName="theInnerList" presStyleCnt="0"/>
      <dgm:spPr/>
    </dgm:pt>
    <dgm:pt modelId="{5BC98905-C21E-474D-8BF8-4DB94F15006A}" type="pres">
      <dgm:prSet presAssocID="{832024B1-1195-4355-BAE7-D12FD1A30FB8}" presName="childNode" presStyleLbl="node1" presStyleIdx="9" presStyleCnt="13">
        <dgm:presLayoutVars>
          <dgm:bulletEnabled val="1"/>
        </dgm:presLayoutVars>
      </dgm:prSet>
      <dgm:spPr/>
    </dgm:pt>
    <dgm:pt modelId="{763D366A-B7F0-45DE-B072-6C75321E124F}" type="pres">
      <dgm:prSet presAssocID="{832024B1-1195-4355-BAE7-D12FD1A30FB8}" presName="aSpace2" presStyleCnt="0"/>
      <dgm:spPr/>
    </dgm:pt>
    <dgm:pt modelId="{7E0539B1-5A6A-4855-B0AC-90281DCFE1B5}" type="pres">
      <dgm:prSet presAssocID="{40EA9C50-6785-4305-A17A-90EC92DC5445}" presName="childNode" presStyleLbl="node1" presStyleIdx="10" presStyleCnt="13">
        <dgm:presLayoutVars>
          <dgm:bulletEnabled val="1"/>
        </dgm:presLayoutVars>
      </dgm:prSet>
      <dgm:spPr/>
    </dgm:pt>
    <dgm:pt modelId="{2D275B0E-7BE9-4A7C-8226-663E93F71CA5}" type="pres">
      <dgm:prSet presAssocID="{40EA9C50-6785-4305-A17A-90EC92DC5445}" presName="aSpace2" presStyleCnt="0"/>
      <dgm:spPr/>
    </dgm:pt>
    <dgm:pt modelId="{F802F859-A26D-47CD-BC0C-A290EB165E6C}" type="pres">
      <dgm:prSet presAssocID="{71F1C417-2873-416D-B071-563414545142}" presName="childNode" presStyleLbl="node1" presStyleIdx="11" presStyleCnt="13">
        <dgm:presLayoutVars>
          <dgm:bulletEnabled val="1"/>
        </dgm:presLayoutVars>
      </dgm:prSet>
      <dgm:spPr/>
    </dgm:pt>
    <dgm:pt modelId="{7ECD5865-8927-42CD-94B0-6E015A95C0CC}" type="pres">
      <dgm:prSet presAssocID="{71F1C417-2873-416D-B071-563414545142}" presName="aSpace2" presStyleCnt="0"/>
      <dgm:spPr/>
    </dgm:pt>
    <dgm:pt modelId="{FDA850BA-0138-4AB6-858E-9868A1C7264E}" type="pres">
      <dgm:prSet presAssocID="{DE607485-FD6B-420B-9C2A-89E0A34CAD71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BBBC5D0F-27E2-46F9-A24F-D912C283BEF7}" type="presOf" srcId="{71F1C417-2873-416D-B071-563414545142}" destId="{F802F859-A26D-47CD-BC0C-A290EB165E6C}" srcOrd="0" destOrd="0" presId="urn:microsoft.com/office/officeart/2005/8/layout/lProcess2"/>
    <dgm:cxn modelId="{C5DAF90F-80BF-4977-BCC7-1AC5D14CB931}" type="presOf" srcId="{59B7D252-ED6E-4956-BDC3-BEF297CD7552}" destId="{AA710821-4F18-41FB-ACB8-79EC6C5023B2}" srcOrd="0" destOrd="0" presId="urn:microsoft.com/office/officeart/2005/8/layout/lProcess2"/>
    <dgm:cxn modelId="{12448A20-3FB2-422F-8B5A-E5716471A62B}" type="presOf" srcId="{472C6CE7-81D5-4B98-ADCC-2080FD3AB5B1}" destId="{E9C90305-60B8-48F3-AA71-E60578FE9442}" srcOrd="0" destOrd="0" presId="urn:microsoft.com/office/officeart/2005/8/layout/lProcess2"/>
    <dgm:cxn modelId="{1740472B-326F-4E98-A329-C255B6D70134}" type="presOf" srcId="{8DC7D024-33B4-44A8-99A9-B625C8E763E0}" destId="{C0C8AECA-4439-4E72-85AB-AFD27ED964B2}" srcOrd="0" destOrd="0" presId="urn:microsoft.com/office/officeart/2005/8/layout/lProcess2"/>
    <dgm:cxn modelId="{3322CD2C-A90E-421E-A4F0-8CB557FC8CB5}" type="presOf" srcId="{CF1D7305-1C39-45AD-8C5D-B819E3368798}" destId="{5B94AAC6-9940-4131-8E20-AC1FC3C85DE9}" srcOrd="1" destOrd="0" presId="urn:microsoft.com/office/officeart/2005/8/layout/lProcess2"/>
    <dgm:cxn modelId="{549B153F-7EB8-484B-AA8B-DEE838491480}" srcId="{F505F029-6246-410E-89CE-4F339BEDE379}" destId="{F6FF649A-C4EE-45C9-93D8-BE914F1C1A4C}" srcOrd="2" destOrd="0" parTransId="{E27C033A-4D63-4950-A047-7259B4295A3B}" sibTransId="{2090ED36-79E6-494E-A7AC-D34F729BB429}"/>
    <dgm:cxn modelId="{C02B7C5E-11F4-430D-90BC-C9C67A60CF01}" type="presOf" srcId="{40EA9C50-6785-4305-A17A-90EC92DC5445}" destId="{7E0539B1-5A6A-4855-B0AC-90281DCFE1B5}" srcOrd="0" destOrd="0" presId="urn:microsoft.com/office/officeart/2005/8/layout/lProcess2"/>
    <dgm:cxn modelId="{B6583761-45DF-4887-9E5C-9538C9D7FA80}" srcId="{C3A06E25-B8A1-419A-A79B-353DAB646E9E}" destId="{F505F029-6246-410E-89CE-4F339BEDE379}" srcOrd="1" destOrd="0" parTransId="{2459F023-A236-487E-8446-6F32C7DF3CCF}" sibTransId="{A1EA70B6-6BE4-4EAF-B0A6-7A71271C8112}"/>
    <dgm:cxn modelId="{00CF194B-98A2-4F83-A035-AD83636D67BF}" srcId="{CF1D7305-1C39-45AD-8C5D-B819E3368798}" destId="{40EA9C50-6785-4305-A17A-90EC92DC5445}" srcOrd="1" destOrd="0" parTransId="{460F4AEC-C636-4BA7-A9FB-27D6B3A2E8C5}" sibTransId="{ED280CD1-F356-4FC8-88D0-5D5D49791B41}"/>
    <dgm:cxn modelId="{D4DB024C-0BFD-4ABB-988A-B85E6E1F41F0}" srcId="{CF1D7305-1C39-45AD-8C5D-B819E3368798}" destId="{DE607485-FD6B-420B-9C2A-89E0A34CAD71}" srcOrd="3" destOrd="0" parTransId="{ED3BD9EC-E48B-4752-9A9F-08E155E44282}" sibTransId="{CCDBC394-A5B4-47CC-B4F1-30B3236B94FD}"/>
    <dgm:cxn modelId="{02A91870-D591-45BA-A060-2A63F66F9BD7}" type="presOf" srcId="{A7F37CCE-333C-4DFD-997F-2BF227EADA93}" destId="{45577A54-D8EB-491F-83ED-969B3B10B2FC}" srcOrd="0" destOrd="0" presId="urn:microsoft.com/office/officeart/2005/8/layout/lProcess2"/>
    <dgm:cxn modelId="{27A1EE52-DC71-4AB6-871E-BBBDADC9732A}" type="presOf" srcId="{C23A6E61-C370-4D77-AB5D-8A9EBBDE27E2}" destId="{B3B94F49-6960-4BF2-803F-E55C0445E948}" srcOrd="0" destOrd="0" presId="urn:microsoft.com/office/officeart/2005/8/layout/lProcess2"/>
    <dgm:cxn modelId="{5D6EFE53-EAC2-420A-9B3B-6481BDDAD27E}" srcId="{F505F029-6246-410E-89CE-4F339BEDE379}" destId="{944F81AD-1F51-4E69-9900-205F2D3CC412}" srcOrd="4" destOrd="0" parTransId="{11A32B79-9BC1-402D-B31B-B92841FA748A}" sibTransId="{8B56E20D-66C5-4304-8169-26434DCA2641}"/>
    <dgm:cxn modelId="{9EA0E676-C886-4E3E-A564-987488044444}" srcId="{CF1D7305-1C39-45AD-8C5D-B819E3368798}" destId="{832024B1-1195-4355-BAE7-D12FD1A30FB8}" srcOrd="0" destOrd="0" parTransId="{A5F96A06-F9DC-436D-AE73-D314EB5EE547}" sibTransId="{903481D5-8D2B-4AEE-B2BB-3B64E6CD452F}"/>
    <dgm:cxn modelId="{8DC2117C-DF31-4559-A2F5-646FFCB4A4B7}" srcId="{8DC7D024-33B4-44A8-99A9-B625C8E763E0}" destId="{472C6CE7-81D5-4B98-ADCC-2080FD3AB5B1}" srcOrd="0" destOrd="0" parTransId="{0544DB78-F078-4A53-826E-05FFF926A0A5}" sibTransId="{4B154096-A0D9-42F3-A721-295A38E455AC}"/>
    <dgm:cxn modelId="{75E7278B-ECE1-43F2-A82C-C824106423C7}" srcId="{C3A06E25-B8A1-419A-A79B-353DAB646E9E}" destId="{CF1D7305-1C39-45AD-8C5D-B819E3368798}" srcOrd="2" destOrd="0" parTransId="{62545FEF-FE3C-43F9-B42A-F34BAC28AD57}" sibTransId="{A4725A35-6167-4F24-8BF7-5553068A9B91}"/>
    <dgm:cxn modelId="{C2959B9F-FE06-4FF4-AFD8-C12318D7E4D9}" srcId="{F505F029-6246-410E-89CE-4F339BEDE379}" destId="{59B7D252-ED6E-4956-BDC3-BEF297CD7552}" srcOrd="3" destOrd="0" parTransId="{37DF7CBA-1091-4CC5-B6B3-9600D8849E9B}" sibTransId="{81080CD5-7418-40F5-84E9-4D6518F1D5E8}"/>
    <dgm:cxn modelId="{ABE9D8AA-3320-4F91-BACC-05757C876414}" type="presOf" srcId="{F505F029-6246-410E-89CE-4F339BEDE379}" destId="{7D0E33C9-C5F9-4E7B-9AC2-F4CF273CE488}" srcOrd="0" destOrd="0" presId="urn:microsoft.com/office/officeart/2005/8/layout/lProcess2"/>
    <dgm:cxn modelId="{C19D10AE-ACF3-4071-8DAB-2EC0F222FF12}" type="presOf" srcId="{0E143960-0C27-4014-B6FD-0719B0B3CB6B}" destId="{946952CF-8040-4248-867B-F18D11D870B6}" srcOrd="0" destOrd="0" presId="urn:microsoft.com/office/officeart/2005/8/layout/lProcess2"/>
    <dgm:cxn modelId="{2F9133B4-57B3-4442-B63D-00046D9904CF}" type="presOf" srcId="{C3A06E25-B8A1-419A-A79B-353DAB646E9E}" destId="{F3CD5A01-5A54-458D-A6AC-A0D2D6BE8CC1}" srcOrd="0" destOrd="0" presId="urn:microsoft.com/office/officeart/2005/8/layout/lProcess2"/>
    <dgm:cxn modelId="{43CDF0BE-CFC5-4DA1-B22E-84975C3A665A}" srcId="{CF1D7305-1C39-45AD-8C5D-B819E3368798}" destId="{71F1C417-2873-416D-B071-563414545142}" srcOrd="2" destOrd="0" parTransId="{F711E42D-DFBE-4C5A-8467-9E7FD175221D}" sibTransId="{8B8B9CE2-9F9C-4163-A361-33DDF1FE74FD}"/>
    <dgm:cxn modelId="{6F973BBF-892C-4C79-AB10-C3B49BE7CA3C}" type="presOf" srcId="{CF1D7305-1C39-45AD-8C5D-B819E3368798}" destId="{0A34C0EF-5F7F-4CF4-AD84-DFA38992662E}" srcOrd="0" destOrd="0" presId="urn:microsoft.com/office/officeart/2005/8/layout/lProcess2"/>
    <dgm:cxn modelId="{8F8611C8-C330-4C85-B730-55169B3FABA1}" type="presOf" srcId="{8DC7D024-33B4-44A8-99A9-B625C8E763E0}" destId="{CD756346-0A46-4E92-82DB-FD44D5696800}" srcOrd="1" destOrd="0" presId="urn:microsoft.com/office/officeart/2005/8/layout/lProcess2"/>
    <dgm:cxn modelId="{2E3823CC-8312-4AB2-8206-64E799935874}" srcId="{8DC7D024-33B4-44A8-99A9-B625C8E763E0}" destId="{0E143960-0C27-4014-B6FD-0719B0B3CB6B}" srcOrd="1" destOrd="0" parTransId="{8ABF101B-874D-49C5-A4C8-428293D95D0D}" sibTransId="{145B7E01-3E4F-4AB4-8701-026B09357323}"/>
    <dgm:cxn modelId="{56B8CCCF-8AF7-4C35-B6FF-4B273E88CE7A}" srcId="{8DC7D024-33B4-44A8-99A9-B625C8E763E0}" destId="{FE52DC9E-B9AF-41BD-85AF-41FA27995123}" srcOrd="2" destOrd="0" parTransId="{DE08C227-2894-45E7-A572-99F31BF47072}" sibTransId="{2E63B774-B2BE-46D4-B623-2A7B9545B016}"/>
    <dgm:cxn modelId="{FD95B5D3-9CD0-427E-B8E0-F4A0075A5B33}" srcId="{F505F029-6246-410E-89CE-4F339BEDE379}" destId="{A7F37CCE-333C-4DFD-997F-2BF227EADA93}" srcOrd="0" destOrd="0" parTransId="{8B5068D7-3319-4430-B51C-DA8E602CC694}" sibTransId="{981A2415-4B7F-40DB-94A2-4DADF8B8C013}"/>
    <dgm:cxn modelId="{E975EBD8-A926-4143-8038-3B93AE416D72}" type="presOf" srcId="{F505F029-6246-410E-89CE-4F339BEDE379}" destId="{3A445D09-C807-46E8-870D-2A38288E97F2}" srcOrd="1" destOrd="0" presId="urn:microsoft.com/office/officeart/2005/8/layout/lProcess2"/>
    <dgm:cxn modelId="{C18E57DA-DF3B-401D-8873-9C5C4F4395EE}" type="presOf" srcId="{AE9DA02F-4B40-460F-ADBD-4E4598112895}" destId="{8A9D6E58-FB0C-4546-8D0F-BF2227A6F864}" srcOrd="0" destOrd="0" presId="urn:microsoft.com/office/officeart/2005/8/layout/lProcess2"/>
    <dgm:cxn modelId="{D1F997DC-8337-46DA-8BBE-812A16F62500}" type="presOf" srcId="{832024B1-1195-4355-BAE7-D12FD1A30FB8}" destId="{5BC98905-C21E-474D-8BF8-4DB94F15006A}" srcOrd="0" destOrd="0" presId="urn:microsoft.com/office/officeart/2005/8/layout/lProcess2"/>
    <dgm:cxn modelId="{FA0ADFDF-BD4A-4FFC-8105-66F5BBF6FF25}" type="presOf" srcId="{DE607485-FD6B-420B-9C2A-89E0A34CAD71}" destId="{FDA850BA-0138-4AB6-858E-9868A1C7264E}" srcOrd="0" destOrd="0" presId="urn:microsoft.com/office/officeart/2005/8/layout/lProcess2"/>
    <dgm:cxn modelId="{2FA0ADE3-832A-4D53-8DBC-50A2162C093C}" srcId="{F505F029-6246-410E-89CE-4F339BEDE379}" destId="{AE9DA02F-4B40-460F-ADBD-4E4598112895}" srcOrd="1" destOrd="0" parTransId="{628BDAAB-9BE1-4307-B773-E94B115EA4FD}" sibTransId="{D57C458A-0684-49A6-8307-CDD933DAB651}"/>
    <dgm:cxn modelId="{03BFF2E5-E7BE-4352-BDE8-6A7ACE2F72AA}" type="presOf" srcId="{FE52DC9E-B9AF-41BD-85AF-41FA27995123}" destId="{F2D44EBE-9BEA-425F-9E93-4D36B9F79EE7}" srcOrd="0" destOrd="0" presId="urn:microsoft.com/office/officeart/2005/8/layout/lProcess2"/>
    <dgm:cxn modelId="{3F8EE9EC-8477-4FFF-8346-0BBE77E5C819}" type="presOf" srcId="{F6FF649A-C4EE-45C9-93D8-BE914F1C1A4C}" destId="{362A3A96-4899-4D7C-A49C-59D92C7074D2}" srcOrd="0" destOrd="0" presId="urn:microsoft.com/office/officeart/2005/8/layout/lProcess2"/>
    <dgm:cxn modelId="{DABB29F0-AE0B-4BF1-A242-4887CE030E5D}" srcId="{C3A06E25-B8A1-419A-A79B-353DAB646E9E}" destId="{8DC7D024-33B4-44A8-99A9-B625C8E763E0}" srcOrd="0" destOrd="0" parTransId="{83ECF637-FF1D-4F13-89C8-381383E7C522}" sibTransId="{FBEBA454-B287-44E1-B988-F3EF526813C0}"/>
    <dgm:cxn modelId="{D3D863F0-84CA-4F7F-A402-727358ECA26D}" type="presOf" srcId="{944F81AD-1F51-4E69-9900-205F2D3CC412}" destId="{C94F3EFF-635D-4622-BB68-71E768AE3173}" srcOrd="0" destOrd="0" presId="urn:microsoft.com/office/officeart/2005/8/layout/lProcess2"/>
    <dgm:cxn modelId="{8CF725FB-A97A-4BA4-86D4-EB0608E85AE8}" srcId="{8DC7D024-33B4-44A8-99A9-B625C8E763E0}" destId="{C23A6E61-C370-4D77-AB5D-8A9EBBDE27E2}" srcOrd="3" destOrd="0" parTransId="{77EBE6C9-42E9-4429-B78D-4D384A8CE6A5}" sibTransId="{109AE116-2522-4084-A555-D7FB856C4E09}"/>
    <dgm:cxn modelId="{783073DD-018F-47AB-AA2A-A421BD4A2F2B}" type="presParOf" srcId="{F3CD5A01-5A54-458D-A6AC-A0D2D6BE8CC1}" destId="{C2733F02-723D-4AFC-9AB7-371A8E757BA4}" srcOrd="0" destOrd="0" presId="urn:microsoft.com/office/officeart/2005/8/layout/lProcess2"/>
    <dgm:cxn modelId="{E6677E6A-0CD4-4F1B-9D9D-82C92A90F29F}" type="presParOf" srcId="{C2733F02-723D-4AFC-9AB7-371A8E757BA4}" destId="{C0C8AECA-4439-4E72-85AB-AFD27ED964B2}" srcOrd="0" destOrd="0" presId="urn:microsoft.com/office/officeart/2005/8/layout/lProcess2"/>
    <dgm:cxn modelId="{E39D66FA-648C-4E50-A5B1-9313EBD6C1FF}" type="presParOf" srcId="{C2733F02-723D-4AFC-9AB7-371A8E757BA4}" destId="{CD756346-0A46-4E92-82DB-FD44D5696800}" srcOrd="1" destOrd="0" presId="urn:microsoft.com/office/officeart/2005/8/layout/lProcess2"/>
    <dgm:cxn modelId="{45256026-69C9-41F3-A755-C37C3CC51C7E}" type="presParOf" srcId="{C2733F02-723D-4AFC-9AB7-371A8E757BA4}" destId="{3D6F3E9F-C9C4-4B7B-91A2-7B879093EDD6}" srcOrd="2" destOrd="0" presId="urn:microsoft.com/office/officeart/2005/8/layout/lProcess2"/>
    <dgm:cxn modelId="{288B3A4C-C04C-4C8A-BE19-7D9C50A7F4A4}" type="presParOf" srcId="{3D6F3E9F-C9C4-4B7B-91A2-7B879093EDD6}" destId="{51EC54B7-586F-412B-AE49-7EB2BC3C955C}" srcOrd="0" destOrd="0" presId="urn:microsoft.com/office/officeart/2005/8/layout/lProcess2"/>
    <dgm:cxn modelId="{E9870A5E-4FA2-4537-8805-1AF76A0958DF}" type="presParOf" srcId="{51EC54B7-586F-412B-AE49-7EB2BC3C955C}" destId="{E9C90305-60B8-48F3-AA71-E60578FE9442}" srcOrd="0" destOrd="0" presId="urn:microsoft.com/office/officeart/2005/8/layout/lProcess2"/>
    <dgm:cxn modelId="{3762EA24-94AC-4615-8AEF-6E330279E13B}" type="presParOf" srcId="{51EC54B7-586F-412B-AE49-7EB2BC3C955C}" destId="{C0657A2B-229E-4FCF-A378-D70645A6081E}" srcOrd="1" destOrd="0" presId="urn:microsoft.com/office/officeart/2005/8/layout/lProcess2"/>
    <dgm:cxn modelId="{F1D8E23E-8FD1-43BC-877F-AC3CEF0CF52E}" type="presParOf" srcId="{51EC54B7-586F-412B-AE49-7EB2BC3C955C}" destId="{946952CF-8040-4248-867B-F18D11D870B6}" srcOrd="2" destOrd="0" presId="urn:microsoft.com/office/officeart/2005/8/layout/lProcess2"/>
    <dgm:cxn modelId="{BF3EDE91-6D46-4431-8145-72855B4F989C}" type="presParOf" srcId="{51EC54B7-586F-412B-AE49-7EB2BC3C955C}" destId="{149EC1F0-40DD-4D02-9BAF-9712E3B1D0CC}" srcOrd="3" destOrd="0" presId="urn:microsoft.com/office/officeart/2005/8/layout/lProcess2"/>
    <dgm:cxn modelId="{8C087538-1AD2-4666-82F9-0B24FB9ADCF1}" type="presParOf" srcId="{51EC54B7-586F-412B-AE49-7EB2BC3C955C}" destId="{F2D44EBE-9BEA-425F-9E93-4D36B9F79EE7}" srcOrd="4" destOrd="0" presId="urn:microsoft.com/office/officeart/2005/8/layout/lProcess2"/>
    <dgm:cxn modelId="{06CD9B89-B296-4A00-B02A-86869B6BCC5B}" type="presParOf" srcId="{51EC54B7-586F-412B-AE49-7EB2BC3C955C}" destId="{9E15A989-B039-4088-BB5A-3213A1511553}" srcOrd="5" destOrd="0" presId="urn:microsoft.com/office/officeart/2005/8/layout/lProcess2"/>
    <dgm:cxn modelId="{40544F49-9AF4-43B1-AF53-7AA38C783F77}" type="presParOf" srcId="{51EC54B7-586F-412B-AE49-7EB2BC3C955C}" destId="{B3B94F49-6960-4BF2-803F-E55C0445E948}" srcOrd="6" destOrd="0" presId="urn:microsoft.com/office/officeart/2005/8/layout/lProcess2"/>
    <dgm:cxn modelId="{A88348EF-113F-4976-B846-14C627A67570}" type="presParOf" srcId="{F3CD5A01-5A54-458D-A6AC-A0D2D6BE8CC1}" destId="{AB73532C-F72B-43BA-99D0-38777241670C}" srcOrd="1" destOrd="0" presId="urn:microsoft.com/office/officeart/2005/8/layout/lProcess2"/>
    <dgm:cxn modelId="{21B029EF-0C3C-4FFB-8FDB-79B602CCD93F}" type="presParOf" srcId="{F3CD5A01-5A54-458D-A6AC-A0D2D6BE8CC1}" destId="{1F01BA7B-682E-4CC2-928C-9D26410E72E5}" srcOrd="2" destOrd="0" presId="urn:microsoft.com/office/officeart/2005/8/layout/lProcess2"/>
    <dgm:cxn modelId="{CB1CFD2F-AE6B-41E9-AF00-2E54A7376A49}" type="presParOf" srcId="{1F01BA7B-682E-4CC2-928C-9D26410E72E5}" destId="{7D0E33C9-C5F9-4E7B-9AC2-F4CF273CE488}" srcOrd="0" destOrd="0" presId="urn:microsoft.com/office/officeart/2005/8/layout/lProcess2"/>
    <dgm:cxn modelId="{88D9CAB8-A210-441A-B5FA-9877D3CCCA07}" type="presParOf" srcId="{1F01BA7B-682E-4CC2-928C-9D26410E72E5}" destId="{3A445D09-C807-46E8-870D-2A38288E97F2}" srcOrd="1" destOrd="0" presId="urn:microsoft.com/office/officeart/2005/8/layout/lProcess2"/>
    <dgm:cxn modelId="{65D57FEA-4942-4342-BD05-620A09EA0C10}" type="presParOf" srcId="{1F01BA7B-682E-4CC2-928C-9D26410E72E5}" destId="{ACCA2B89-993D-4426-9A64-A01F9A6CD03A}" srcOrd="2" destOrd="0" presId="urn:microsoft.com/office/officeart/2005/8/layout/lProcess2"/>
    <dgm:cxn modelId="{91FDAEAE-9D7A-4E70-BDF5-48EC7587C748}" type="presParOf" srcId="{ACCA2B89-993D-4426-9A64-A01F9A6CD03A}" destId="{FD3E88DA-5918-4183-8D6D-22D49C515DF1}" srcOrd="0" destOrd="0" presId="urn:microsoft.com/office/officeart/2005/8/layout/lProcess2"/>
    <dgm:cxn modelId="{A2E6655B-BFE8-4DDF-9F6A-3570C87F5D9B}" type="presParOf" srcId="{FD3E88DA-5918-4183-8D6D-22D49C515DF1}" destId="{45577A54-D8EB-491F-83ED-969B3B10B2FC}" srcOrd="0" destOrd="0" presId="urn:microsoft.com/office/officeart/2005/8/layout/lProcess2"/>
    <dgm:cxn modelId="{F7E03DA5-C378-4D26-9163-A28C17533DD6}" type="presParOf" srcId="{FD3E88DA-5918-4183-8D6D-22D49C515DF1}" destId="{0B8E7EBE-BEE3-4C36-9679-98B54120EF62}" srcOrd="1" destOrd="0" presId="urn:microsoft.com/office/officeart/2005/8/layout/lProcess2"/>
    <dgm:cxn modelId="{08DD6FA5-1AAA-4BDC-8DA6-EC4F555AAEF8}" type="presParOf" srcId="{FD3E88DA-5918-4183-8D6D-22D49C515DF1}" destId="{8A9D6E58-FB0C-4546-8D0F-BF2227A6F864}" srcOrd="2" destOrd="0" presId="urn:microsoft.com/office/officeart/2005/8/layout/lProcess2"/>
    <dgm:cxn modelId="{6DBDC815-A98D-4140-B9CD-EDA13D56CBAC}" type="presParOf" srcId="{FD3E88DA-5918-4183-8D6D-22D49C515DF1}" destId="{5FCF1E5F-068A-496D-8D71-763D72FCC9B3}" srcOrd="3" destOrd="0" presId="urn:microsoft.com/office/officeart/2005/8/layout/lProcess2"/>
    <dgm:cxn modelId="{8D77B496-6F6E-4755-B0B6-D4132ED2EB2B}" type="presParOf" srcId="{FD3E88DA-5918-4183-8D6D-22D49C515DF1}" destId="{362A3A96-4899-4D7C-A49C-59D92C7074D2}" srcOrd="4" destOrd="0" presId="urn:microsoft.com/office/officeart/2005/8/layout/lProcess2"/>
    <dgm:cxn modelId="{486093CA-8EC0-449D-832F-564E0FBEF42E}" type="presParOf" srcId="{FD3E88DA-5918-4183-8D6D-22D49C515DF1}" destId="{9D820703-DAD1-440A-9CD9-F389AE93C82A}" srcOrd="5" destOrd="0" presId="urn:microsoft.com/office/officeart/2005/8/layout/lProcess2"/>
    <dgm:cxn modelId="{BBDB7D17-EF38-4991-891A-6C380AD358B2}" type="presParOf" srcId="{FD3E88DA-5918-4183-8D6D-22D49C515DF1}" destId="{AA710821-4F18-41FB-ACB8-79EC6C5023B2}" srcOrd="6" destOrd="0" presId="urn:microsoft.com/office/officeart/2005/8/layout/lProcess2"/>
    <dgm:cxn modelId="{E87C46AA-252F-4CC3-8F6E-4D6DE9DD8CE6}" type="presParOf" srcId="{FD3E88DA-5918-4183-8D6D-22D49C515DF1}" destId="{C84D6B46-96FA-4EC3-ABFD-6780CC176634}" srcOrd="7" destOrd="0" presId="urn:microsoft.com/office/officeart/2005/8/layout/lProcess2"/>
    <dgm:cxn modelId="{6CFDEC14-F299-4B90-8B3E-276EABBC9507}" type="presParOf" srcId="{FD3E88DA-5918-4183-8D6D-22D49C515DF1}" destId="{C94F3EFF-635D-4622-BB68-71E768AE3173}" srcOrd="8" destOrd="0" presId="urn:microsoft.com/office/officeart/2005/8/layout/lProcess2"/>
    <dgm:cxn modelId="{5856F2F6-8412-456B-8AB5-C4E25CBBFDBB}" type="presParOf" srcId="{F3CD5A01-5A54-458D-A6AC-A0D2D6BE8CC1}" destId="{DD2D189A-0049-4EB8-8082-B2009D1D8F1F}" srcOrd="3" destOrd="0" presId="urn:microsoft.com/office/officeart/2005/8/layout/lProcess2"/>
    <dgm:cxn modelId="{90151421-02F2-43F4-B394-BB59752B956E}" type="presParOf" srcId="{F3CD5A01-5A54-458D-A6AC-A0D2D6BE8CC1}" destId="{884C92A8-3046-475A-B8E9-9B8DD4AFACE1}" srcOrd="4" destOrd="0" presId="urn:microsoft.com/office/officeart/2005/8/layout/lProcess2"/>
    <dgm:cxn modelId="{AFD043CC-87AA-46DD-9BF3-A3FE3C4F1705}" type="presParOf" srcId="{884C92A8-3046-475A-B8E9-9B8DD4AFACE1}" destId="{0A34C0EF-5F7F-4CF4-AD84-DFA38992662E}" srcOrd="0" destOrd="0" presId="urn:microsoft.com/office/officeart/2005/8/layout/lProcess2"/>
    <dgm:cxn modelId="{A193ABFC-87F0-4A6F-870B-C01ED9EE96C5}" type="presParOf" srcId="{884C92A8-3046-475A-B8E9-9B8DD4AFACE1}" destId="{5B94AAC6-9940-4131-8E20-AC1FC3C85DE9}" srcOrd="1" destOrd="0" presId="urn:microsoft.com/office/officeart/2005/8/layout/lProcess2"/>
    <dgm:cxn modelId="{8E860775-D3CA-493D-A210-624D6A22911E}" type="presParOf" srcId="{884C92A8-3046-475A-B8E9-9B8DD4AFACE1}" destId="{3004C566-8110-4592-A3AE-0E9379B55617}" srcOrd="2" destOrd="0" presId="urn:microsoft.com/office/officeart/2005/8/layout/lProcess2"/>
    <dgm:cxn modelId="{9EB48180-029B-426B-ABB3-DA61AA1F0A08}" type="presParOf" srcId="{3004C566-8110-4592-A3AE-0E9379B55617}" destId="{414D64CE-6F30-4B95-9F7B-5CB093C9E2B2}" srcOrd="0" destOrd="0" presId="urn:microsoft.com/office/officeart/2005/8/layout/lProcess2"/>
    <dgm:cxn modelId="{34C24CD5-EC21-4A89-8D3D-C5FB4F67C64D}" type="presParOf" srcId="{414D64CE-6F30-4B95-9F7B-5CB093C9E2B2}" destId="{5BC98905-C21E-474D-8BF8-4DB94F15006A}" srcOrd="0" destOrd="0" presId="urn:microsoft.com/office/officeart/2005/8/layout/lProcess2"/>
    <dgm:cxn modelId="{BC02C66D-EB0B-4B03-887D-1DB77F7C0CD3}" type="presParOf" srcId="{414D64CE-6F30-4B95-9F7B-5CB093C9E2B2}" destId="{763D366A-B7F0-45DE-B072-6C75321E124F}" srcOrd="1" destOrd="0" presId="urn:microsoft.com/office/officeart/2005/8/layout/lProcess2"/>
    <dgm:cxn modelId="{965D386B-0628-460F-AA61-76F9BC8F8A54}" type="presParOf" srcId="{414D64CE-6F30-4B95-9F7B-5CB093C9E2B2}" destId="{7E0539B1-5A6A-4855-B0AC-90281DCFE1B5}" srcOrd="2" destOrd="0" presId="urn:microsoft.com/office/officeart/2005/8/layout/lProcess2"/>
    <dgm:cxn modelId="{CFA081DF-CFF0-40C9-9225-1C600E4D7AB5}" type="presParOf" srcId="{414D64CE-6F30-4B95-9F7B-5CB093C9E2B2}" destId="{2D275B0E-7BE9-4A7C-8226-663E93F71CA5}" srcOrd="3" destOrd="0" presId="urn:microsoft.com/office/officeart/2005/8/layout/lProcess2"/>
    <dgm:cxn modelId="{F71067BC-7855-4B7A-8D21-C6F2E750769D}" type="presParOf" srcId="{414D64CE-6F30-4B95-9F7B-5CB093C9E2B2}" destId="{F802F859-A26D-47CD-BC0C-A290EB165E6C}" srcOrd="4" destOrd="0" presId="urn:microsoft.com/office/officeart/2005/8/layout/lProcess2"/>
    <dgm:cxn modelId="{397A680B-C425-488D-8BEB-F05D726B5C9B}" type="presParOf" srcId="{414D64CE-6F30-4B95-9F7B-5CB093C9E2B2}" destId="{7ECD5865-8927-42CD-94B0-6E015A95C0CC}" srcOrd="5" destOrd="0" presId="urn:microsoft.com/office/officeart/2005/8/layout/lProcess2"/>
    <dgm:cxn modelId="{8909E1F8-DDC4-4731-A3E8-7D54E5D9A896}" type="presParOf" srcId="{414D64CE-6F30-4B95-9F7B-5CB093C9E2B2}" destId="{FDA850BA-0138-4AB6-858E-9868A1C7264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E2544-B3A3-4F96-BDB7-59F0A5E4D6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33260F9-F8AA-439A-A9E4-9FC2A3B589A5}">
      <dgm:prSet/>
      <dgm:spPr/>
      <dgm:t>
        <a:bodyPr/>
        <a:lstStyle/>
        <a:p>
          <a:r>
            <a:rPr lang="en-US" dirty="0"/>
            <a:t>The FDC is a welcoming role for students that are apprehensive about joining a club/soc.</a:t>
          </a:r>
        </a:p>
      </dgm:t>
    </dgm:pt>
    <dgm:pt modelId="{6D7E0311-45E3-4BDD-9DD4-447D8B2C1F65}" type="parTrans" cxnId="{6A863C73-9B7E-4A00-8A6F-B1ED601A17A5}">
      <dgm:prSet/>
      <dgm:spPr/>
      <dgm:t>
        <a:bodyPr/>
        <a:lstStyle/>
        <a:p>
          <a:endParaRPr lang="en-US"/>
        </a:p>
      </dgm:t>
    </dgm:pt>
    <dgm:pt modelId="{79EAC304-71BA-449D-B06C-1DB945B972D4}" type="sibTrans" cxnId="{6A863C73-9B7E-4A00-8A6F-B1ED601A17A5}">
      <dgm:prSet/>
      <dgm:spPr/>
      <dgm:t>
        <a:bodyPr/>
        <a:lstStyle/>
        <a:p>
          <a:endParaRPr lang="en-US"/>
        </a:p>
      </dgm:t>
    </dgm:pt>
    <dgm:pt modelId="{7544CF0E-88B3-48A2-B328-C4F2EE36AA97}">
      <dgm:prSet/>
      <dgm:spPr/>
      <dgm:t>
        <a:bodyPr/>
        <a:lstStyle/>
        <a:p>
          <a:r>
            <a:rPr lang="en-US"/>
            <a:t>The FDC can call/email the student prior to a club/soc to help reduce their nerves. </a:t>
          </a:r>
        </a:p>
      </dgm:t>
    </dgm:pt>
    <dgm:pt modelId="{73D3492A-B307-4BDA-8B9D-F6448B6D6523}" type="parTrans" cxnId="{9ADB4E18-1AE4-4086-AED9-5B27E7E19C21}">
      <dgm:prSet/>
      <dgm:spPr/>
      <dgm:t>
        <a:bodyPr/>
        <a:lstStyle/>
        <a:p>
          <a:endParaRPr lang="en-US"/>
        </a:p>
      </dgm:t>
    </dgm:pt>
    <dgm:pt modelId="{05B0902D-3985-4876-9700-F578F7123108}" type="sibTrans" cxnId="{9ADB4E18-1AE4-4086-AED9-5B27E7E19C21}">
      <dgm:prSet/>
      <dgm:spPr/>
      <dgm:t>
        <a:bodyPr/>
        <a:lstStyle/>
        <a:p>
          <a:endParaRPr lang="en-US"/>
        </a:p>
      </dgm:t>
    </dgm:pt>
    <dgm:pt modelId="{61C793F2-F8E6-4A12-91FE-4C386FB64B0F}">
      <dgm:prSet/>
      <dgm:spPr/>
      <dgm:t>
        <a:bodyPr/>
        <a:lstStyle/>
        <a:p>
          <a:r>
            <a:rPr lang="en-US" dirty="0"/>
            <a:t>The FDC initiative is aimed to help engagement, allow students to be part of the college community and meet new people. </a:t>
          </a:r>
        </a:p>
      </dgm:t>
    </dgm:pt>
    <dgm:pt modelId="{4FB7EF25-D967-4149-B1FC-C02A4D034D0C}" type="parTrans" cxnId="{A007DE27-C64D-4911-A8C5-43EA08F7C929}">
      <dgm:prSet/>
      <dgm:spPr/>
      <dgm:t>
        <a:bodyPr/>
        <a:lstStyle/>
        <a:p>
          <a:endParaRPr lang="en-US"/>
        </a:p>
      </dgm:t>
    </dgm:pt>
    <dgm:pt modelId="{9EDE1A67-B66E-45C8-BE83-1DE45DA5928F}" type="sibTrans" cxnId="{A007DE27-C64D-4911-A8C5-43EA08F7C929}">
      <dgm:prSet/>
      <dgm:spPr/>
      <dgm:t>
        <a:bodyPr/>
        <a:lstStyle/>
        <a:p>
          <a:endParaRPr lang="en-US"/>
        </a:p>
      </dgm:t>
    </dgm:pt>
    <dgm:pt modelId="{46711552-7504-4EFC-955E-728766A350BD}" type="pres">
      <dgm:prSet presAssocID="{532E2544-B3A3-4F96-BDB7-59F0A5E4D6F5}" presName="root" presStyleCnt="0">
        <dgm:presLayoutVars>
          <dgm:dir/>
          <dgm:resizeHandles val="exact"/>
        </dgm:presLayoutVars>
      </dgm:prSet>
      <dgm:spPr/>
    </dgm:pt>
    <dgm:pt modelId="{31904860-C01D-4272-8C08-5E365965EAA6}" type="pres">
      <dgm:prSet presAssocID="{A33260F9-F8AA-439A-A9E4-9FC2A3B589A5}" presName="compNode" presStyleCnt="0"/>
      <dgm:spPr/>
    </dgm:pt>
    <dgm:pt modelId="{6A99247A-EDCB-4F37-9723-37235B1E0D66}" type="pres">
      <dgm:prSet presAssocID="{A33260F9-F8AA-439A-A9E4-9FC2A3B589A5}" presName="bgRect" presStyleLbl="bgShp" presStyleIdx="0" presStyleCnt="3"/>
      <dgm:spPr/>
    </dgm:pt>
    <dgm:pt modelId="{27BF74D7-8B44-4FBD-9A70-9BEC9E6D44F5}" type="pres">
      <dgm:prSet presAssocID="{A33260F9-F8AA-439A-A9E4-9FC2A3B589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CAE3D07-A050-4980-AEC8-21AA946AB25F}" type="pres">
      <dgm:prSet presAssocID="{A33260F9-F8AA-439A-A9E4-9FC2A3B589A5}" presName="spaceRect" presStyleCnt="0"/>
      <dgm:spPr/>
    </dgm:pt>
    <dgm:pt modelId="{26ECBA1D-CB0D-4513-8C07-85E9DFBFF005}" type="pres">
      <dgm:prSet presAssocID="{A33260F9-F8AA-439A-A9E4-9FC2A3B589A5}" presName="parTx" presStyleLbl="revTx" presStyleIdx="0" presStyleCnt="3">
        <dgm:presLayoutVars>
          <dgm:chMax val="0"/>
          <dgm:chPref val="0"/>
        </dgm:presLayoutVars>
      </dgm:prSet>
      <dgm:spPr/>
    </dgm:pt>
    <dgm:pt modelId="{A4B63668-3E88-4482-A0E1-AC1CC63D7B2F}" type="pres">
      <dgm:prSet presAssocID="{79EAC304-71BA-449D-B06C-1DB945B972D4}" presName="sibTrans" presStyleCnt="0"/>
      <dgm:spPr/>
    </dgm:pt>
    <dgm:pt modelId="{9A62E4FB-CD48-4DE1-B653-8CB7C8EBFFFC}" type="pres">
      <dgm:prSet presAssocID="{7544CF0E-88B3-48A2-B328-C4F2EE36AA97}" presName="compNode" presStyleCnt="0"/>
      <dgm:spPr/>
    </dgm:pt>
    <dgm:pt modelId="{C0D6CACE-C0E6-4CE4-9082-DBBB7EA9C531}" type="pres">
      <dgm:prSet presAssocID="{7544CF0E-88B3-48A2-B328-C4F2EE36AA97}" presName="bgRect" presStyleLbl="bgShp" presStyleIdx="1" presStyleCnt="3"/>
      <dgm:spPr/>
    </dgm:pt>
    <dgm:pt modelId="{7B413CDB-241A-42CF-BDC7-2D92A4F12C0C}" type="pres">
      <dgm:prSet presAssocID="{7544CF0E-88B3-48A2-B328-C4F2EE36AA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FC3AB98-BCFD-4A52-9B4A-D5BBEFE5F9CE}" type="pres">
      <dgm:prSet presAssocID="{7544CF0E-88B3-48A2-B328-C4F2EE36AA97}" presName="spaceRect" presStyleCnt="0"/>
      <dgm:spPr/>
    </dgm:pt>
    <dgm:pt modelId="{C2FAD67A-3392-40E0-BB20-56EFBFACB4F7}" type="pres">
      <dgm:prSet presAssocID="{7544CF0E-88B3-48A2-B328-C4F2EE36AA97}" presName="parTx" presStyleLbl="revTx" presStyleIdx="1" presStyleCnt="3">
        <dgm:presLayoutVars>
          <dgm:chMax val="0"/>
          <dgm:chPref val="0"/>
        </dgm:presLayoutVars>
      </dgm:prSet>
      <dgm:spPr/>
    </dgm:pt>
    <dgm:pt modelId="{FEAFAA89-60D0-459D-9C04-1F85420CBF1F}" type="pres">
      <dgm:prSet presAssocID="{05B0902D-3985-4876-9700-F578F7123108}" presName="sibTrans" presStyleCnt="0"/>
      <dgm:spPr/>
    </dgm:pt>
    <dgm:pt modelId="{07E67268-985D-4CCD-86E9-E49071649EB3}" type="pres">
      <dgm:prSet presAssocID="{61C793F2-F8E6-4A12-91FE-4C386FB64B0F}" presName="compNode" presStyleCnt="0"/>
      <dgm:spPr/>
    </dgm:pt>
    <dgm:pt modelId="{A66CF1F9-8302-4D5B-BAD0-D68788CF0810}" type="pres">
      <dgm:prSet presAssocID="{61C793F2-F8E6-4A12-91FE-4C386FB64B0F}" presName="bgRect" presStyleLbl="bgShp" presStyleIdx="2" presStyleCnt="3"/>
      <dgm:spPr/>
    </dgm:pt>
    <dgm:pt modelId="{79E9662B-604C-4BAA-8243-9AE864DB3EBC}" type="pres">
      <dgm:prSet presAssocID="{61C793F2-F8E6-4A12-91FE-4C386FB64B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136E3BB6-563D-4549-B404-C52359DE0FC9}" type="pres">
      <dgm:prSet presAssocID="{61C793F2-F8E6-4A12-91FE-4C386FB64B0F}" presName="spaceRect" presStyleCnt="0"/>
      <dgm:spPr/>
    </dgm:pt>
    <dgm:pt modelId="{FCAC734A-8C69-40EE-B43B-CBC7CB8245EB}" type="pres">
      <dgm:prSet presAssocID="{61C793F2-F8E6-4A12-91FE-4C386FB64B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ADB4E18-1AE4-4086-AED9-5B27E7E19C21}" srcId="{532E2544-B3A3-4F96-BDB7-59F0A5E4D6F5}" destId="{7544CF0E-88B3-48A2-B328-C4F2EE36AA97}" srcOrd="1" destOrd="0" parTransId="{73D3492A-B307-4BDA-8B9D-F6448B6D6523}" sibTransId="{05B0902D-3985-4876-9700-F578F7123108}"/>
    <dgm:cxn modelId="{C9184320-BEE2-4B81-8922-5A13AB273070}" type="presOf" srcId="{532E2544-B3A3-4F96-BDB7-59F0A5E4D6F5}" destId="{46711552-7504-4EFC-955E-728766A350BD}" srcOrd="0" destOrd="0" presId="urn:microsoft.com/office/officeart/2018/2/layout/IconVerticalSolidList"/>
    <dgm:cxn modelId="{A007DE27-C64D-4911-A8C5-43EA08F7C929}" srcId="{532E2544-B3A3-4F96-BDB7-59F0A5E4D6F5}" destId="{61C793F2-F8E6-4A12-91FE-4C386FB64B0F}" srcOrd="2" destOrd="0" parTransId="{4FB7EF25-D967-4149-B1FC-C02A4D034D0C}" sibTransId="{9EDE1A67-B66E-45C8-BE83-1DE45DA5928F}"/>
    <dgm:cxn modelId="{D1F51A66-6E7D-46FE-877F-1EB6930130AC}" type="presOf" srcId="{7544CF0E-88B3-48A2-B328-C4F2EE36AA97}" destId="{C2FAD67A-3392-40E0-BB20-56EFBFACB4F7}" srcOrd="0" destOrd="0" presId="urn:microsoft.com/office/officeart/2018/2/layout/IconVerticalSolidList"/>
    <dgm:cxn modelId="{6A863C73-9B7E-4A00-8A6F-B1ED601A17A5}" srcId="{532E2544-B3A3-4F96-BDB7-59F0A5E4D6F5}" destId="{A33260F9-F8AA-439A-A9E4-9FC2A3B589A5}" srcOrd="0" destOrd="0" parTransId="{6D7E0311-45E3-4BDD-9DD4-447D8B2C1F65}" sibTransId="{79EAC304-71BA-449D-B06C-1DB945B972D4}"/>
    <dgm:cxn modelId="{D9D9E382-572F-4237-9EF3-C860B4CFCC25}" type="presOf" srcId="{A33260F9-F8AA-439A-A9E4-9FC2A3B589A5}" destId="{26ECBA1D-CB0D-4513-8C07-85E9DFBFF005}" srcOrd="0" destOrd="0" presId="urn:microsoft.com/office/officeart/2018/2/layout/IconVerticalSolidList"/>
    <dgm:cxn modelId="{953AC2EB-75BB-457B-A094-2C4892A3BF4A}" type="presOf" srcId="{61C793F2-F8E6-4A12-91FE-4C386FB64B0F}" destId="{FCAC734A-8C69-40EE-B43B-CBC7CB8245EB}" srcOrd="0" destOrd="0" presId="urn:microsoft.com/office/officeart/2018/2/layout/IconVerticalSolidList"/>
    <dgm:cxn modelId="{ECA53DE0-A0BF-4CD5-BAB8-44DA01E383C2}" type="presParOf" srcId="{46711552-7504-4EFC-955E-728766A350BD}" destId="{31904860-C01D-4272-8C08-5E365965EAA6}" srcOrd="0" destOrd="0" presId="urn:microsoft.com/office/officeart/2018/2/layout/IconVerticalSolidList"/>
    <dgm:cxn modelId="{AEDE0311-1B9E-4D8B-9621-96718BCDA763}" type="presParOf" srcId="{31904860-C01D-4272-8C08-5E365965EAA6}" destId="{6A99247A-EDCB-4F37-9723-37235B1E0D66}" srcOrd="0" destOrd="0" presId="urn:microsoft.com/office/officeart/2018/2/layout/IconVerticalSolidList"/>
    <dgm:cxn modelId="{CA2BAE9C-74AF-43E3-997F-BBC013C2FE39}" type="presParOf" srcId="{31904860-C01D-4272-8C08-5E365965EAA6}" destId="{27BF74D7-8B44-4FBD-9A70-9BEC9E6D44F5}" srcOrd="1" destOrd="0" presId="urn:microsoft.com/office/officeart/2018/2/layout/IconVerticalSolidList"/>
    <dgm:cxn modelId="{F69B9DF2-12E8-4B62-A871-647D46B020EB}" type="presParOf" srcId="{31904860-C01D-4272-8C08-5E365965EAA6}" destId="{ACAE3D07-A050-4980-AEC8-21AA946AB25F}" srcOrd="2" destOrd="0" presId="urn:microsoft.com/office/officeart/2018/2/layout/IconVerticalSolidList"/>
    <dgm:cxn modelId="{1AC7EDF2-8706-4F05-8579-3D3B9BED319C}" type="presParOf" srcId="{31904860-C01D-4272-8C08-5E365965EAA6}" destId="{26ECBA1D-CB0D-4513-8C07-85E9DFBFF005}" srcOrd="3" destOrd="0" presId="urn:microsoft.com/office/officeart/2018/2/layout/IconVerticalSolidList"/>
    <dgm:cxn modelId="{3E437DBF-5030-4FC2-B3A8-288E2F1F26DD}" type="presParOf" srcId="{46711552-7504-4EFC-955E-728766A350BD}" destId="{A4B63668-3E88-4482-A0E1-AC1CC63D7B2F}" srcOrd="1" destOrd="0" presId="urn:microsoft.com/office/officeart/2018/2/layout/IconVerticalSolidList"/>
    <dgm:cxn modelId="{677E6519-5D62-43D2-92A9-EC936C3A5048}" type="presParOf" srcId="{46711552-7504-4EFC-955E-728766A350BD}" destId="{9A62E4FB-CD48-4DE1-B653-8CB7C8EBFFFC}" srcOrd="2" destOrd="0" presId="urn:microsoft.com/office/officeart/2018/2/layout/IconVerticalSolidList"/>
    <dgm:cxn modelId="{111B4F38-E4B8-4D18-B002-95D73289C071}" type="presParOf" srcId="{9A62E4FB-CD48-4DE1-B653-8CB7C8EBFFFC}" destId="{C0D6CACE-C0E6-4CE4-9082-DBBB7EA9C531}" srcOrd="0" destOrd="0" presId="urn:microsoft.com/office/officeart/2018/2/layout/IconVerticalSolidList"/>
    <dgm:cxn modelId="{35E325D5-E55F-45B7-A355-96CF3E6E5EBC}" type="presParOf" srcId="{9A62E4FB-CD48-4DE1-B653-8CB7C8EBFFFC}" destId="{7B413CDB-241A-42CF-BDC7-2D92A4F12C0C}" srcOrd="1" destOrd="0" presId="urn:microsoft.com/office/officeart/2018/2/layout/IconVerticalSolidList"/>
    <dgm:cxn modelId="{6DBB6BD2-122B-4B66-B2C9-43D89EDC7F01}" type="presParOf" srcId="{9A62E4FB-CD48-4DE1-B653-8CB7C8EBFFFC}" destId="{4FC3AB98-BCFD-4A52-9B4A-D5BBEFE5F9CE}" srcOrd="2" destOrd="0" presId="urn:microsoft.com/office/officeart/2018/2/layout/IconVerticalSolidList"/>
    <dgm:cxn modelId="{31A75799-714E-4F88-9BF9-223F5C243E5A}" type="presParOf" srcId="{9A62E4FB-CD48-4DE1-B653-8CB7C8EBFFFC}" destId="{C2FAD67A-3392-40E0-BB20-56EFBFACB4F7}" srcOrd="3" destOrd="0" presId="urn:microsoft.com/office/officeart/2018/2/layout/IconVerticalSolidList"/>
    <dgm:cxn modelId="{B6066B23-614A-4F2F-8FE9-FE6EFD679A4B}" type="presParOf" srcId="{46711552-7504-4EFC-955E-728766A350BD}" destId="{FEAFAA89-60D0-459D-9C04-1F85420CBF1F}" srcOrd="3" destOrd="0" presId="urn:microsoft.com/office/officeart/2018/2/layout/IconVerticalSolidList"/>
    <dgm:cxn modelId="{9E3F13CF-6A2E-444E-9069-7C643DC6F23D}" type="presParOf" srcId="{46711552-7504-4EFC-955E-728766A350BD}" destId="{07E67268-985D-4CCD-86E9-E49071649EB3}" srcOrd="4" destOrd="0" presId="urn:microsoft.com/office/officeart/2018/2/layout/IconVerticalSolidList"/>
    <dgm:cxn modelId="{0007341D-DD6A-4387-A7A2-245E0867F8EB}" type="presParOf" srcId="{07E67268-985D-4CCD-86E9-E49071649EB3}" destId="{A66CF1F9-8302-4D5B-BAD0-D68788CF0810}" srcOrd="0" destOrd="0" presId="urn:microsoft.com/office/officeart/2018/2/layout/IconVerticalSolidList"/>
    <dgm:cxn modelId="{04925F40-02C3-41DC-9CFA-B3EDD95E9C64}" type="presParOf" srcId="{07E67268-985D-4CCD-86E9-E49071649EB3}" destId="{79E9662B-604C-4BAA-8243-9AE864DB3EBC}" srcOrd="1" destOrd="0" presId="urn:microsoft.com/office/officeart/2018/2/layout/IconVerticalSolidList"/>
    <dgm:cxn modelId="{0775BF85-16F8-42C4-9AD9-76915F3F34D1}" type="presParOf" srcId="{07E67268-985D-4CCD-86E9-E49071649EB3}" destId="{136E3BB6-563D-4549-B404-C52359DE0FC9}" srcOrd="2" destOrd="0" presId="urn:microsoft.com/office/officeart/2018/2/layout/IconVerticalSolidList"/>
    <dgm:cxn modelId="{90365B94-B13A-4B36-95CC-75E2B87BBBA9}" type="presParOf" srcId="{07E67268-985D-4CCD-86E9-E49071649EB3}" destId="{FCAC734A-8C69-40EE-B43B-CBC7CB8245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712AD-5454-4CA8-A963-99512ACF95E3}">
      <dsp:nvSpPr>
        <dsp:cNvPr id="0" name=""/>
        <dsp:cNvSpPr/>
      </dsp:nvSpPr>
      <dsp:spPr>
        <a:xfrm>
          <a:off x="0" y="12990"/>
          <a:ext cx="6628804" cy="74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/>
            <a:t>Why are you here? </a:t>
          </a:r>
          <a:endParaRPr lang="en-US" sz="3200" kern="1200"/>
        </a:p>
      </dsp:txBody>
      <dsp:txXfrm>
        <a:off x="36553" y="49543"/>
        <a:ext cx="6555698" cy="675694"/>
      </dsp:txXfrm>
    </dsp:sp>
    <dsp:sp modelId="{DD391505-B09F-4892-921E-B74137C31BC1}">
      <dsp:nvSpPr>
        <dsp:cNvPr id="0" name=""/>
        <dsp:cNvSpPr/>
      </dsp:nvSpPr>
      <dsp:spPr>
        <a:xfrm>
          <a:off x="0" y="853950"/>
          <a:ext cx="6628804" cy="7488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/>
            <a:t>Reason for initiative</a:t>
          </a:r>
          <a:endParaRPr lang="en-US" sz="3200" kern="1200"/>
        </a:p>
      </dsp:txBody>
      <dsp:txXfrm>
        <a:off x="36553" y="890503"/>
        <a:ext cx="6555698" cy="675694"/>
      </dsp:txXfrm>
    </dsp:sp>
    <dsp:sp modelId="{89CC9B58-71E9-404C-A554-712E5507CFBC}">
      <dsp:nvSpPr>
        <dsp:cNvPr id="0" name=""/>
        <dsp:cNvSpPr/>
      </dsp:nvSpPr>
      <dsp:spPr>
        <a:xfrm>
          <a:off x="0" y="1694910"/>
          <a:ext cx="6628804" cy="7488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/>
            <a:t>First Day Contact Role</a:t>
          </a:r>
          <a:endParaRPr lang="en-US" sz="3200" kern="1200"/>
        </a:p>
      </dsp:txBody>
      <dsp:txXfrm>
        <a:off x="36553" y="1731463"/>
        <a:ext cx="6555698" cy="675694"/>
      </dsp:txXfrm>
    </dsp:sp>
    <dsp:sp modelId="{E49A19BA-EDD8-498A-B52F-784C82A168C6}">
      <dsp:nvSpPr>
        <dsp:cNvPr id="0" name=""/>
        <dsp:cNvSpPr/>
      </dsp:nvSpPr>
      <dsp:spPr>
        <a:xfrm>
          <a:off x="0" y="2535870"/>
          <a:ext cx="6628804" cy="7488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/>
            <a:t>Boundaries of Role</a:t>
          </a:r>
          <a:endParaRPr lang="en-US" sz="3200" kern="1200"/>
        </a:p>
      </dsp:txBody>
      <dsp:txXfrm>
        <a:off x="36553" y="2572423"/>
        <a:ext cx="6555698" cy="675694"/>
      </dsp:txXfrm>
    </dsp:sp>
    <dsp:sp modelId="{669FF51D-CE58-4E07-94DD-9A0645A4319B}">
      <dsp:nvSpPr>
        <dsp:cNvPr id="0" name=""/>
        <dsp:cNvSpPr/>
      </dsp:nvSpPr>
      <dsp:spPr>
        <a:xfrm>
          <a:off x="0" y="3376830"/>
          <a:ext cx="6628804" cy="7488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/>
            <a:t>Support Services in Maynooth </a:t>
          </a:r>
          <a:endParaRPr lang="en-US" sz="3200" kern="1200"/>
        </a:p>
      </dsp:txBody>
      <dsp:txXfrm>
        <a:off x="36553" y="3413383"/>
        <a:ext cx="6555698" cy="675694"/>
      </dsp:txXfrm>
    </dsp:sp>
    <dsp:sp modelId="{E1A11DF2-BFCF-46CA-9300-30FDA77F8862}">
      <dsp:nvSpPr>
        <dsp:cNvPr id="0" name=""/>
        <dsp:cNvSpPr/>
      </dsp:nvSpPr>
      <dsp:spPr>
        <a:xfrm>
          <a:off x="0" y="4217790"/>
          <a:ext cx="6628804" cy="748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/>
            <a:t>Scenarios</a:t>
          </a:r>
          <a:endParaRPr lang="en-US" sz="3200" kern="1200"/>
        </a:p>
      </dsp:txBody>
      <dsp:txXfrm>
        <a:off x="36553" y="4254343"/>
        <a:ext cx="6555698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B7207-C11E-401E-84B8-A2040CE85863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00981-B787-47BD-A199-F01C694E582F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43F1E-C227-4A0C-BC8E-64F1B3987377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Feeling part of a community</a:t>
          </a:r>
        </a:p>
      </dsp:txBody>
      <dsp:txXfrm>
        <a:off x="1209819" y="2066"/>
        <a:ext cx="5418984" cy="1047462"/>
      </dsp:txXfrm>
    </dsp:sp>
    <dsp:sp modelId="{2E624795-5C62-4D6D-BC96-B9672015E327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42237-DECE-4CB7-A985-CE873909C36F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D11C-9E20-4BB2-9D45-725F7161B161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Meet new people</a:t>
          </a:r>
        </a:p>
      </dsp:txBody>
      <dsp:txXfrm>
        <a:off x="1209819" y="1311395"/>
        <a:ext cx="5418984" cy="1047462"/>
      </dsp:txXfrm>
    </dsp:sp>
    <dsp:sp modelId="{3BB4987D-C760-4C78-B976-8A53B6401B05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5EA83-1C5B-408F-90FF-A102E1FE501F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82057-63A3-4E7E-B3C3-98AB2F8CA291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Enhanced experience of university</a:t>
          </a:r>
        </a:p>
      </dsp:txBody>
      <dsp:txXfrm>
        <a:off x="1209819" y="2620723"/>
        <a:ext cx="5418984" cy="1047462"/>
      </dsp:txXfrm>
    </dsp:sp>
    <dsp:sp modelId="{A34B6103-F988-4FC0-8C54-290A8AA394E6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90002-6E27-4F63-8259-CFFE2524B376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82B9-87B9-4388-A609-0262BA9FCAAF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Try new interests </a:t>
          </a:r>
        </a:p>
      </dsp:txBody>
      <dsp:txXfrm>
        <a:off x="1209819" y="3930051"/>
        <a:ext cx="5418984" cy="1047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BBF17-C3CC-4482-8292-679774BE5569}">
      <dsp:nvSpPr>
        <dsp:cNvPr id="0" name=""/>
        <dsp:cNvSpPr/>
      </dsp:nvSpPr>
      <dsp:spPr>
        <a:xfrm>
          <a:off x="2485566" y="865144"/>
          <a:ext cx="539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97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1291" y="908011"/>
        <a:ext cx="28528" cy="5705"/>
      </dsp:txXfrm>
    </dsp:sp>
    <dsp:sp modelId="{0048851A-E51F-4306-9E25-DE8465637A6C}">
      <dsp:nvSpPr>
        <dsp:cNvPr id="0" name=""/>
        <dsp:cNvSpPr/>
      </dsp:nvSpPr>
      <dsp:spPr>
        <a:xfrm>
          <a:off x="6590" y="166631"/>
          <a:ext cx="2480776" cy="14884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60" tIns="127599" rIns="121560" bIns="12759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 to the </a:t>
          </a:r>
          <a:r>
            <a:rPr lang="en-US" sz="1500" kern="1200" dirty="0" err="1"/>
            <a:t>MULife</a:t>
          </a:r>
          <a:r>
            <a:rPr lang="en-US" sz="1500" kern="1200" dirty="0"/>
            <a:t> Website and request interest in joining a club/society through the FDC</a:t>
          </a:r>
        </a:p>
      </dsp:txBody>
      <dsp:txXfrm>
        <a:off x="6590" y="166631"/>
        <a:ext cx="2480776" cy="1488466"/>
      </dsp:txXfrm>
    </dsp:sp>
    <dsp:sp modelId="{356F1325-F6C9-403E-AED1-543EBB9BAF13}">
      <dsp:nvSpPr>
        <dsp:cNvPr id="0" name=""/>
        <dsp:cNvSpPr/>
      </dsp:nvSpPr>
      <dsp:spPr>
        <a:xfrm>
          <a:off x="5536922" y="865144"/>
          <a:ext cx="539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978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92647" y="908011"/>
        <a:ext cx="28528" cy="5705"/>
      </dsp:txXfrm>
    </dsp:sp>
    <dsp:sp modelId="{CFF5A097-C034-439B-8423-9F89334E4543}">
      <dsp:nvSpPr>
        <dsp:cNvPr id="0" name=""/>
        <dsp:cNvSpPr/>
      </dsp:nvSpPr>
      <dsp:spPr>
        <a:xfrm>
          <a:off x="3057945" y="166631"/>
          <a:ext cx="2480776" cy="148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60" tIns="127599" rIns="121560" bIns="12759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students will be contacted about what club/soc they are interested in</a:t>
          </a:r>
        </a:p>
      </dsp:txBody>
      <dsp:txXfrm>
        <a:off x="3057945" y="166631"/>
        <a:ext cx="2480776" cy="1488466"/>
      </dsp:txXfrm>
    </dsp:sp>
    <dsp:sp modelId="{E7928934-31DF-4469-84FE-852D8E44F1C3}">
      <dsp:nvSpPr>
        <dsp:cNvPr id="0" name=""/>
        <dsp:cNvSpPr/>
      </dsp:nvSpPr>
      <dsp:spPr>
        <a:xfrm>
          <a:off x="1246978" y="1653297"/>
          <a:ext cx="6102710" cy="539978"/>
        </a:xfrm>
        <a:custGeom>
          <a:avLst/>
          <a:gdLst/>
          <a:ahLst/>
          <a:cxnLst/>
          <a:rect l="0" t="0" r="0" b="0"/>
          <a:pathLst>
            <a:path>
              <a:moveTo>
                <a:pt x="6102710" y="0"/>
              </a:moveTo>
              <a:lnTo>
                <a:pt x="6102710" y="287089"/>
              </a:lnTo>
              <a:lnTo>
                <a:pt x="0" y="287089"/>
              </a:lnTo>
              <a:lnTo>
                <a:pt x="0" y="539978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5100" y="1920433"/>
        <a:ext cx="306466" cy="5705"/>
      </dsp:txXfrm>
    </dsp:sp>
    <dsp:sp modelId="{8DEACA52-A193-4AE0-AD5B-28D64217A88E}">
      <dsp:nvSpPr>
        <dsp:cNvPr id="0" name=""/>
        <dsp:cNvSpPr/>
      </dsp:nvSpPr>
      <dsp:spPr>
        <a:xfrm>
          <a:off x="6109301" y="166631"/>
          <a:ext cx="2480776" cy="14884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60" tIns="127599" rIns="121560" bIns="12759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club/society will be made aware that the student wishes to join. </a:t>
          </a:r>
        </a:p>
      </dsp:txBody>
      <dsp:txXfrm>
        <a:off x="6109301" y="166631"/>
        <a:ext cx="2480776" cy="1488466"/>
      </dsp:txXfrm>
    </dsp:sp>
    <dsp:sp modelId="{DF11C89E-DB1D-44FE-B973-A885A50DF7C3}">
      <dsp:nvSpPr>
        <dsp:cNvPr id="0" name=""/>
        <dsp:cNvSpPr/>
      </dsp:nvSpPr>
      <dsp:spPr>
        <a:xfrm>
          <a:off x="2485566" y="2924188"/>
          <a:ext cx="539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978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1291" y="2967055"/>
        <a:ext cx="28528" cy="5705"/>
      </dsp:txXfrm>
    </dsp:sp>
    <dsp:sp modelId="{DB2FCFC9-5F17-4BCF-8FF6-BCB1B9E40490}">
      <dsp:nvSpPr>
        <dsp:cNvPr id="0" name=""/>
        <dsp:cNvSpPr/>
      </dsp:nvSpPr>
      <dsp:spPr>
        <a:xfrm>
          <a:off x="6590" y="2225675"/>
          <a:ext cx="2480776" cy="148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60" tIns="127599" rIns="121560" bIns="12759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FDC will phone/email the student, welcoming them to the club/society and answer any questions they may have. </a:t>
          </a:r>
        </a:p>
      </dsp:txBody>
      <dsp:txXfrm>
        <a:off x="6590" y="2225675"/>
        <a:ext cx="2480776" cy="1488466"/>
      </dsp:txXfrm>
    </dsp:sp>
    <dsp:sp modelId="{D08DCCD3-A5B7-4632-8FD5-33BCAB8EB165}">
      <dsp:nvSpPr>
        <dsp:cNvPr id="0" name=""/>
        <dsp:cNvSpPr/>
      </dsp:nvSpPr>
      <dsp:spPr>
        <a:xfrm>
          <a:off x="5536922" y="2924188"/>
          <a:ext cx="539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978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792647" y="2967055"/>
        <a:ext cx="28528" cy="5705"/>
      </dsp:txXfrm>
    </dsp:sp>
    <dsp:sp modelId="{5EF0F866-89FA-40B2-A411-9312B13025B2}">
      <dsp:nvSpPr>
        <dsp:cNvPr id="0" name=""/>
        <dsp:cNvSpPr/>
      </dsp:nvSpPr>
      <dsp:spPr>
        <a:xfrm>
          <a:off x="3057945" y="2225675"/>
          <a:ext cx="2480776" cy="148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60" tIns="127599" rIns="121560" bIns="12759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FDC can introduce the student to other members of the club/soc</a:t>
          </a:r>
        </a:p>
      </dsp:txBody>
      <dsp:txXfrm>
        <a:off x="3057945" y="2225675"/>
        <a:ext cx="2480776" cy="1488466"/>
      </dsp:txXfrm>
    </dsp:sp>
    <dsp:sp modelId="{C4C5B507-C131-42C3-B7F6-1BE013E1401A}">
      <dsp:nvSpPr>
        <dsp:cNvPr id="0" name=""/>
        <dsp:cNvSpPr/>
      </dsp:nvSpPr>
      <dsp:spPr>
        <a:xfrm>
          <a:off x="6109301" y="2225675"/>
          <a:ext cx="2480776" cy="14884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60" tIns="127599" rIns="121560" bIns="12759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student will hopefully feel more at ease when attending the club/society. </a:t>
          </a:r>
        </a:p>
      </dsp:txBody>
      <dsp:txXfrm>
        <a:off x="6109301" y="2225675"/>
        <a:ext cx="2480776" cy="1488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CC165-EDC4-4C97-8C42-4563FD908819}">
      <dsp:nvSpPr>
        <dsp:cNvPr id="0" name=""/>
        <dsp:cNvSpPr/>
      </dsp:nvSpPr>
      <dsp:spPr>
        <a:xfrm>
          <a:off x="1355734" y="0"/>
          <a:ext cx="6857999" cy="685799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F7821A-382C-4513-AB6D-BF4762F23483}">
      <dsp:nvSpPr>
        <dsp:cNvPr id="0" name=""/>
        <dsp:cNvSpPr/>
      </dsp:nvSpPr>
      <dsp:spPr>
        <a:xfrm>
          <a:off x="2007244" y="651509"/>
          <a:ext cx="2674619" cy="26746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FDC is not expected to act as a counsellor/confidant </a:t>
          </a:r>
          <a:endParaRPr lang="en-US" sz="1900" kern="1200"/>
        </a:p>
      </dsp:txBody>
      <dsp:txXfrm>
        <a:off x="2137808" y="782073"/>
        <a:ext cx="2413491" cy="2413491"/>
      </dsp:txXfrm>
    </dsp:sp>
    <dsp:sp modelId="{57AE0854-3D96-40D4-995C-D4A759F33D1D}">
      <dsp:nvSpPr>
        <dsp:cNvPr id="0" name=""/>
        <dsp:cNvSpPr/>
      </dsp:nvSpPr>
      <dsp:spPr>
        <a:xfrm>
          <a:off x="4887604" y="651509"/>
          <a:ext cx="2674619" cy="26746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Main role is to make new students feel welcome in club/society, introduce them to others and facilitate conversation. </a:t>
          </a:r>
          <a:endParaRPr lang="en-US" sz="1900" kern="1200"/>
        </a:p>
      </dsp:txBody>
      <dsp:txXfrm>
        <a:off x="5018168" y="782073"/>
        <a:ext cx="2413491" cy="2413491"/>
      </dsp:txXfrm>
    </dsp:sp>
    <dsp:sp modelId="{3F357060-ADD8-464C-8768-6B3AAFC7E8B5}">
      <dsp:nvSpPr>
        <dsp:cNvPr id="0" name=""/>
        <dsp:cNvSpPr/>
      </dsp:nvSpPr>
      <dsp:spPr>
        <a:xfrm>
          <a:off x="2007244" y="3531869"/>
          <a:ext cx="2674619" cy="26746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Not expected to be responsible for the person on an ongoing basis. </a:t>
          </a:r>
          <a:endParaRPr lang="en-US" sz="1900" kern="1200"/>
        </a:p>
      </dsp:txBody>
      <dsp:txXfrm>
        <a:off x="2137808" y="3662433"/>
        <a:ext cx="2413491" cy="2413491"/>
      </dsp:txXfrm>
    </dsp:sp>
    <dsp:sp modelId="{C011322F-7EAF-42DF-9CF8-BC44E22D6FED}">
      <dsp:nvSpPr>
        <dsp:cNvPr id="0" name=""/>
        <dsp:cNvSpPr/>
      </dsp:nvSpPr>
      <dsp:spPr>
        <a:xfrm>
          <a:off x="4887604" y="3531869"/>
          <a:ext cx="2674619" cy="26746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If concerned for student's safety contact campus security/Club &amp; Socs Coordinators</a:t>
          </a:r>
          <a:endParaRPr lang="en-US" sz="1900" kern="1200" dirty="0"/>
        </a:p>
      </dsp:txBody>
      <dsp:txXfrm>
        <a:off x="5018168" y="3662433"/>
        <a:ext cx="2413491" cy="2413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8AECA-4439-4E72-85AB-AFD27ED964B2}">
      <dsp:nvSpPr>
        <dsp:cNvPr id="0" name=""/>
        <dsp:cNvSpPr/>
      </dsp:nvSpPr>
      <dsp:spPr>
        <a:xfrm>
          <a:off x="1256" y="0"/>
          <a:ext cx="3268071" cy="489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Academic Issues</a:t>
          </a:r>
          <a:endParaRPr lang="en-IE" sz="4200" kern="1200" dirty="0"/>
        </a:p>
      </dsp:txBody>
      <dsp:txXfrm>
        <a:off x="1256" y="0"/>
        <a:ext cx="3268071" cy="1467015"/>
      </dsp:txXfrm>
    </dsp:sp>
    <dsp:sp modelId="{E9C90305-60B8-48F3-AA71-E60578FE9442}">
      <dsp:nvSpPr>
        <dsp:cNvPr id="0" name=""/>
        <dsp:cNvSpPr/>
      </dsp:nvSpPr>
      <dsp:spPr>
        <a:xfrm>
          <a:off x="328064" y="1467134"/>
          <a:ext cx="2614456" cy="712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Departmental office hours</a:t>
          </a:r>
        </a:p>
      </dsp:txBody>
      <dsp:txXfrm>
        <a:off x="348929" y="1487999"/>
        <a:ext cx="2572726" cy="670646"/>
      </dsp:txXfrm>
    </dsp:sp>
    <dsp:sp modelId="{946952CF-8040-4248-867B-F18D11D870B6}">
      <dsp:nvSpPr>
        <dsp:cNvPr id="0" name=""/>
        <dsp:cNvSpPr/>
      </dsp:nvSpPr>
      <dsp:spPr>
        <a:xfrm>
          <a:off x="328064" y="2289107"/>
          <a:ext cx="2614456" cy="7123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Academic</a:t>
          </a:r>
          <a:r>
            <a:rPr lang="en-IE" sz="1700" kern="1200" baseline="0" dirty="0"/>
            <a:t> Writing centre</a:t>
          </a:r>
          <a:r>
            <a:rPr lang="en-IE" sz="1700" kern="1200" dirty="0"/>
            <a:t> </a:t>
          </a:r>
        </a:p>
      </dsp:txBody>
      <dsp:txXfrm>
        <a:off x="348929" y="2309972"/>
        <a:ext cx="2572726" cy="670646"/>
      </dsp:txXfrm>
    </dsp:sp>
    <dsp:sp modelId="{F2D44EBE-9BEA-425F-9E93-4D36B9F79EE7}">
      <dsp:nvSpPr>
        <dsp:cNvPr id="0" name=""/>
        <dsp:cNvSpPr/>
      </dsp:nvSpPr>
      <dsp:spPr>
        <a:xfrm>
          <a:off x="328064" y="3111080"/>
          <a:ext cx="2614456" cy="7123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Maths Support Centre</a:t>
          </a:r>
        </a:p>
      </dsp:txBody>
      <dsp:txXfrm>
        <a:off x="348929" y="3131945"/>
        <a:ext cx="2572726" cy="670646"/>
      </dsp:txXfrm>
    </dsp:sp>
    <dsp:sp modelId="{B3B94F49-6960-4BF2-803F-E55C0445E948}">
      <dsp:nvSpPr>
        <dsp:cNvPr id="0" name=""/>
        <dsp:cNvSpPr/>
      </dsp:nvSpPr>
      <dsp:spPr>
        <a:xfrm>
          <a:off x="328064" y="3933053"/>
          <a:ext cx="2614456" cy="712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E" sz="1700" kern="1200" dirty="0"/>
            <a:t>Academic Advisory Office</a:t>
          </a:r>
        </a:p>
      </dsp:txBody>
      <dsp:txXfrm>
        <a:off x="348929" y="3953918"/>
        <a:ext cx="2572726" cy="670646"/>
      </dsp:txXfrm>
    </dsp:sp>
    <dsp:sp modelId="{7D0E33C9-C5F9-4E7B-9AC2-F4CF273CE488}">
      <dsp:nvSpPr>
        <dsp:cNvPr id="0" name=""/>
        <dsp:cNvSpPr/>
      </dsp:nvSpPr>
      <dsp:spPr>
        <a:xfrm>
          <a:off x="3514433" y="0"/>
          <a:ext cx="3268071" cy="489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Personal Issues</a:t>
          </a:r>
          <a:endParaRPr lang="en-IE" sz="4200" kern="1200" dirty="0"/>
        </a:p>
      </dsp:txBody>
      <dsp:txXfrm>
        <a:off x="3514433" y="0"/>
        <a:ext cx="3268071" cy="1467015"/>
      </dsp:txXfrm>
    </dsp:sp>
    <dsp:sp modelId="{45577A54-D8EB-491F-83ED-969B3B10B2FC}">
      <dsp:nvSpPr>
        <dsp:cNvPr id="0" name=""/>
        <dsp:cNvSpPr/>
      </dsp:nvSpPr>
      <dsp:spPr>
        <a:xfrm>
          <a:off x="3841240" y="1467940"/>
          <a:ext cx="2614456" cy="5657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Counselling Service</a:t>
          </a:r>
        </a:p>
      </dsp:txBody>
      <dsp:txXfrm>
        <a:off x="3857809" y="1484509"/>
        <a:ext cx="2581318" cy="532572"/>
      </dsp:txXfrm>
    </dsp:sp>
    <dsp:sp modelId="{8A9D6E58-FB0C-4546-8D0F-BF2227A6F864}">
      <dsp:nvSpPr>
        <dsp:cNvPr id="0" name=""/>
        <dsp:cNvSpPr/>
      </dsp:nvSpPr>
      <dsp:spPr>
        <a:xfrm>
          <a:off x="3841240" y="2120683"/>
          <a:ext cx="2614456" cy="565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Chaplaincy</a:t>
          </a:r>
        </a:p>
      </dsp:txBody>
      <dsp:txXfrm>
        <a:off x="3857809" y="2137252"/>
        <a:ext cx="2581318" cy="532572"/>
      </dsp:txXfrm>
    </dsp:sp>
    <dsp:sp modelId="{362A3A96-4899-4D7C-A49C-59D92C7074D2}">
      <dsp:nvSpPr>
        <dsp:cNvPr id="0" name=""/>
        <dsp:cNvSpPr/>
      </dsp:nvSpPr>
      <dsp:spPr>
        <a:xfrm>
          <a:off x="3841240" y="2773427"/>
          <a:ext cx="2614456" cy="565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Student Health centre</a:t>
          </a:r>
        </a:p>
      </dsp:txBody>
      <dsp:txXfrm>
        <a:off x="3857809" y="2789996"/>
        <a:ext cx="2581318" cy="532572"/>
      </dsp:txXfrm>
    </dsp:sp>
    <dsp:sp modelId="{AA710821-4F18-41FB-ACB8-79EC6C5023B2}">
      <dsp:nvSpPr>
        <dsp:cNvPr id="0" name=""/>
        <dsp:cNvSpPr/>
      </dsp:nvSpPr>
      <dsp:spPr>
        <a:xfrm>
          <a:off x="3841240" y="3426170"/>
          <a:ext cx="2614456" cy="5657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E" sz="17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24hr Text Support Text MU to 50808</a:t>
          </a:r>
          <a:endParaRPr lang="en-IE" sz="1700" kern="1200" dirty="0">
            <a:solidFill>
              <a:schemeClr val="bg1"/>
            </a:solidFill>
          </a:endParaRPr>
        </a:p>
      </dsp:txBody>
      <dsp:txXfrm>
        <a:off x="3857809" y="3442739"/>
        <a:ext cx="2581318" cy="532572"/>
      </dsp:txXfrm>
    </dsp:sp>
    <dsp:sp modelId="{C94F3EFF-635D-4622-BB68-71E768AE3173}">
      <dsp:nvSpPr>
        <dsp:cNvPr id="0" name=""/>
        <dsp:cNvSpPr/>
      </dsp:nvSpPr>
      <dsp:spPr>
        <a:xfrm>
          <a:off x="3841240" y="4078913"/>
          <a:ext cx="2614456" cy="5657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7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MAP Office</a:t>
          </a:r>
          <a:endParaRPr lang="en-IE" sz="1700" kern="1200" dirty="0">
            <a:solidFill>
              <a:schemeClr val="bg1"/>
            </a:solidFill>
          </a:endParaRPr>
        </a:p>
      </dsp:txBody>
      <dsp:txXfrm>
        <a:off x="3857809" y="4095482"/>
        <a:ext cx="2581318" cy="532572"/>
      </dsp:txXfrm>
    </dsp:sp>
    <dsp:sp modelId="{0A34C0EF-5F7F-4CF4-AD84-DFA38992662E}">
      <dsp:nvSpPr>
        <dsp:cNvPr id="0" name=""/>
        <dsp:cNvSpPr/>
      </dsp:nvSpPr>
      <dsp:spPr>
        <a:xfrm>
          <a:off x="7027609" y="0"/>
          <a:ext cx="3268071" cy="489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Other Issues</a:t>
          </a:r>
          <a:endParaRPr lang="en-IE" sz="4200" kern="1200" dirty="0"/>
        </a:p>
      </dsp:txBody>
      <dsp:txXfrm>
        <a:off x="7027609" y="0"/>
        <a:ext cx="3268071" cy="1467015"/>
      </dsp:txXfrm>
    </dsp:sp>
    <dsp:sp modelId="{5BC98905-C21E-474D-8BF8-4DB94F15006A}">
      <dsp:nvSpPr>
        <dsp:cNvPr id="0" name=""/>
        <dsp:cNvSpPr/>
      </dsp:nvSpPr>
      <dsp:spPr>
        <a:xfrm>
          <a:off x="7354417" y="1467134"/>
          <a:ext cx="2614456" cy="7123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Student Budgeting</a:t>
          </a:r>
          <a:r>
            <a:rPr lang="en-IE" sz="1700" kern="1200" baseline="0" dirty="0"/>
            <a:t> Advisory</a:t>
          </a:r>
          <a:endParaRPr lang="en-IE" sz="1700" kern="1200" dirty="0"/>
        </a:p>
      </dsp:txBody>
      <dsp:txXfrm>
        <a:off x="7375282" y="1487999"/>
        <a:ext cx="2572726" cy="670646"/>
      </dsp:txXfrm>
    </dsp:sp>
    <dsp:sp modelId="{7E0539B1-5A6A-4855-B0AC-90281DCFE1B5}">
      <dsp:nvSpPr>
        <dsp:cNvPr id="0" name=""/>
        <dsp:cNvSpPr/>
      </dsp:nvSpPr>
      <dsp:spPr>
        <a:xfrm>
          <a:off x="7354417" y="2289107"/>
          <a:ext cx="2614456" cy="712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 Services</a:t>
          </a:r>
          <a:endParaRPr lang="en-IE" sz="1700" kern="1200" dirty="0"/>
        </a:p>
      </dsp:txBody>
      <dsp:txXfrm>
        <a:off x="7375282" y="2309972"/>
        <a:ext cx="2572726" cy="670646"/>
      </dsp:txXfrm>
    </dsp:sp>
    <dsp:sp modelId="{F802F859-A26D-47CD-BC0C-A290EB165E6C}">
      <dsp:nvSpPr>
        <dsp:cNvPr id="0" name=""/>
        <dsp:cNvSpPr/>
      </dsp:nvSpPr>
      <dsp:spPr>
        <a:xfrm>
          <a:off x="7354417" y="3111080"/>
          <a:ext cx="2614456" cy="7123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Short-term loans</a:t>
          </a:r>
          <a:endParaRPr lang="en-IE" sz="1700" kern="1200" dirty="0"/>
        </a:p>
      </dsp:txBody>
      <dsp:txXfrm>
        <a:off x="7375282" y="3131945"/>
        <a:ext cx="2572726" cy="670646"/>
      </dsp:txXfrm>
    </dsp:sp>
    <dsp:sp modelId="{FDA850BA-0138-4AB6-858E-9868A1C7264E}">
      <dsp:nvSpPr>
        <dsp:cNvPr id="0" name=""/>
        <dsp:cNvSpPr/>
      </dsp:nvSpPr>
      <dsp:spPr>
        <a:xfrm>
          <a:off x="7354417" y="3933053"/>
          <a:ext cx="2614456" cy="7123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rebuchet MS" panose="020B0603020202020204"/>
            </a:rPr>
            <a:t>Student Help Desk</a:t>
          </a:r>
        </a:p>
      </dsp:txBody>
      <dsp:txXfrm>
        <a:off x="7375282" y="3953918"/>
        <a:ext cx="2572726" cy="670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9247A-EDCB-4F37-9723-37235B1E0D66}">
      <dsp:nvSpPr>
        <dsp:cNvPr id="0" name=""/>
        <dsp:cNvSpPr/>
      </dsp:nvSpPr>
      <dsp:spPr>
        <a:xfrm>
          <a:off x="0" y="473"/>
          <a:ext cx="8596312" cy="1108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F74D7-8B44-4FBD-9A70-9BEC9E6D44F5}">
      <dsp:nvSpPr>
        <dsp:cNvPr id="0" name=""/>
        <dsp:cNvSpPr/>
      </dsp:nvSpPr>
      <dsp:spPr>
        <a:xfrm>
          <a:off x="335385" y="249933"/>
          <a:ext cx="609791" cy="609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BA1D-CB0D-4513-8C07-85E9DFBFF005}">
      <dsp:nvSpPr>
        <dsp:cNvPr id="0" name=""/>
        <dsp:cNvSpPr/>
      </dsp:nvSpPr>
      <dsp:spPr>
        <a:xfrm>
          <a:off x="1280561" y="473"/>
          <a:ext cx="7315750" cy="110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9" tIns="117339" rIns="117339" bIns="1173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FDC is a welcoming role for students that are apprehensive about joining a club/soc.</a:t>
          </a:r>
        </a:p>
      </dsp:txBody>
      <dsp:txXfrm>
        <a:off x="1280561" y="473"/>
        <a:ext cx="7315750" cy="1108711"/>
      </dsp:txXfrm>
    </dsp:sp>
    <dsp:sp modelId="{C0D6CACE-C0E6-4CE4-9082-DBBB7EA9C531}">
      <dsp:nvSpPr>
        <dsp:cNvPr id="0" name=""/>
        <dsp:cNvSpPr/>
      </dsp:nvSpPr>
      <dsp:spPr>
        <a:xfrm>
          <a:off x="0" y="1386362"/>
          <a:ext cx="8596312" cy="1108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13CDB-241A-42CF-BDC7-2D92A4F12C0C}">
      <dsp:nvSpPr>
        <dsp:cNvPr id="0" name=""/>
        <dsp:cNvSpPr/>
      </dsp:nvSpPr>
      <dsp:spPr>
        <a:xfrm>
          <a:off x="335385" y="1635822"/>
          <a:ext cx="609791" cy="609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AD67A-3392-40E0-BB20-56EFBFACB4F7}">
      <dsp:nvSpPr>
        <dsp:cNvPr id="0" name=""/>
        <dsp:cNvSpPr/>
      </dsp:nvSpPr>
      <dsp:spPr>
        <a:xfrm>
          <a:off x="1280561" y="1386362"/>
          <a:ext cx="7315750" cy="110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9" tIns="117339" rIns="117339" bIns="1173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FDC can call/email the student prior to a club/soc to help reduce their nerves. </a:t>
          </a:r>
        </a:p>
      </dsp:txBody>
      <dsp:txXfrm>
        <a:off x="1280561" y="1386362"/>
        <a:ext cx="7315750" cy="1108711"/>
      </dsp:txXfrm>
    </dsp:sp>
    <dsp:sp modelId="{A66CF1F9-8302-4D5B-BAD0-D68788CF0810}">
      <dsp:nvSpPr>
        <dsp:cNvPr id="0" name=""/>
        <dsp:cNvSpPr/>
      </dsp:nvSpPr>
      <dsp:spPr>
        <a:xfrm>
          <a:off x="0" y="2772251"/>
          <a:ext cx="8596312" cy="1108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9662B-604C-4BAA-8243-9AE864DB3EBC}">
      <dsp:nvSpPr>
        <dsp:cNvPr id="0" name=""/>
        <dsp:cNvSpPr/>
      </dsp:nvSpPr>
      <dsp:spPr>
        <a:xfrm>
          <a:off x="335385" y="3021711"/>
          <a:ext cx="609791" cy="609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C734A-8C69-40EE-B43B-CBC7CB8245EB}">
      <dsp:nvSpPr>
        <dsp:cNvPr id="0" name=""/>
        <dsp:cNvSpPr/>
      </dsp:nvSpPr>
      <dsp:spPr>
        <a:xfrm>
          <a:off x="1280561" y="2772251"/>
          <a:ext cx="7315750" cy="110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9" tIns="117339" rIns="117339" bIns="1173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FDC initiative is aimed to help engagement, allow students to be part of the college community and meet new people. </a:t>
          </a:r>
        </a:p>
      </dsp:txBody>
      <dsp:txXfrm>
        <a:off x="1280561" y="2772251"/>
        <a:ext cx="7315750" cy="110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EBA6A-1780-4935-9A5E-B26494B9A073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29FE5-F0C3-49BF-816E-43203E6FC6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66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B374-C75E-0C6D-F470-0C848A29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20149-B87D-E6FF-36C5-C25DF8B51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C9640-C45B-4167-47B4-7712E21B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4B851-67FC-EFD6-DBEC-F3D07DA1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75A4D-1B23-577D-D1B6-545F6D20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76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4D87-68AF-C8E5-C2FA-C323EC01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0627-1354-220E-949E-36388218E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F30A-C183-24AA-F08A-1516BDBF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ED1D4-87A2-6414-5D1A-2F438E55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FD87-F6F9-8C43-E4AC-5C414167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283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FF3D-D41A-4F6F-DDD4-01616A01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713DF-7A5D-0922-47CF-AA68A981D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C966-960F-A508-56E1-BAB49784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8AA8-F5F6-0F3D-5714-2CC33AF8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D89D-CF2A-240F-6412-AA663101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766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4A08-3E8B-6E5A-4411-73D02BF7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7638-B7D7-0304-F38A-FF41B65C4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76AF7-F711-8120-7112-833724F7C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A2B64-156B-CFC3-FC6E-96903BF9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B3822-F0A3-E21C-95E3-C5E4C227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1272E-87EA-2FF8-DBC3-E6B7359E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91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6F08-CCDB-12BE-34F3-F05FFB10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95A7C-23E5-57CB-0CF3-212D5F36B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5D847-C7AA-CB80-99A0-D13DBAA48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D66C4-989B-E2E4-65CA-64E71E1B0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0264D-02EE-5388-DC6B-DF252D1C8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00C3B-A0D0-602F-B4EF-209FAA36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19944-9A65-C848-3FFC-ACDF14D8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5CB3A-7358-270E-4A1F-A3F0B50D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5223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B798-62A4-634E-5559-861CB8D7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CBA22-32F9-89E6-0E81-62DDF95C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BB1A7-053C-2127-D8A4-9E069727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A97C3-719F-66C4-5B25-A272D21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202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77AA1-7282-0571-FFF5-3A9E1E83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D02E-AFA4-F81F-8EC0-267793D4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62DB5-4A99-B18E-1939-B2D9BE7F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5797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5414-A1E0-90CF-6A63-F1A64D8B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0A05-5CEE-2D10-4A02-80931E48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F0B18-D531-F99F-EA06-3CD96FE5E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C4239-101E-DFBD-08BA-D2FCE0EE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C809F-1B7C-C49D-87EC-EC7EA0BC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DFDDE-7A63-3119-8144-4974398D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023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96F9-D1A6-04EC-7DF9-66873FC2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A1254-66AE-429D-EE83-5EF718CD4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7B0B4-0D1F-265E-46FC-03892924B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2CB1C-C4D6-0E51-F667-FB15A0D8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657A0-0BE6-F1D6-817C-CF406C42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36EC5-F63D-6B37-07B1-A31FB7FB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82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9313-D22E-6B97-1898-E8141D8C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73FB1-C446-D64E-410A-6AF613F4E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44D4F-B3A4-2515-9AB7-79D37EC4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ABD6-BBBD-A425-E030-47FE8F6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0279-93AD-FC72-9418-B996C623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954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5A89F-EEA7-A4C5-9AE1-2BDA3C9EB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79E13-9D4C-A414-26BA-4BFF0F692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DE1A-0C8A-CDBA-87D8-922A00F5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D8DB-97FF-E0D0-F4EC-E4B17BA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A9A12-2C4E-C818-08E0-775E802E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121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F7CC-1D12-771E-7D7C-E53F73DBB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90D50-3F9A-D3EE-F85A-C9BAA488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A8A5-7BB2-D7C6-221E-C900C744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D94D-A0E7-7A64-E741-C1C5C3B8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A36F-875D-2E06-5FB0-7995B3A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2721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0D34-51DB-86DB-20B8-CD6D23EF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85D57-7FF1-5FFE-6361-840A6E99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A6B3-CFBA-68A0-3AA8-2F6344AF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FF4B-1EDD-86EF-DF43-3EBB0C47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233D-901E-967B-3A85-93381775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826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2547-40A5-633E-6B72-91B346C1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17EE-FF20-ACF1-0471-212C5BFD2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B78E8-D101-FF60-312E-5FBF6302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3650-7F26-D1AD-0520-0F8DD48A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FAE5-8054-E324-F94F-C4693F7F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3143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3095-76B3-5F63-28B1-A6400750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9521-BFFC-8909-B342-3E6A944E9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D2E37-1A14-CCE3-479C-B5EC888B2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1F042-ABC5-F14B-0C77-DADD9DFA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891CA-AC9B-BA91-DC3E-A2CDD318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5AE69-837F-3F5A-CE84-DB740E1A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9333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0C04-E056-9999-F392-0FBA135F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B4E26-C442-7524-2EF6-8E397A508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BA874-07B6-D1A8-F7EE-B4164C41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FE44E-1D2E-B834-7196-B3590A828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5832C-1463-E205-485E-D98B3305B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A76EB-D754-ACD3-9FA0-1EC5102A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DCA37-99EF-4A15-4061-F7BBDDE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AB8BB-2179-7FEC-D049-317584A0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0018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4A81-AF29-A89D-B82C-72ADDB84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2DDC2-5A87-46A3-BDA5-82E3E6A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925D-C9C5-1D5F-2583-781D372D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82D87-76E5-BCE1-AFE7-250DE249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1517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B35E5-AC80-83CA-9A0B-313BCC0E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776CD-07D5-1379-62F8-2462B2C9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08B06-95D0-3454-4C39-DEB8217A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452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FE7E-C188-8F32-B313-8F885495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A92A-B03F-6134-F5A4-9269582F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93DBE-DDC4-1C5B-5FCB-2814FB1C2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ED1BF-4F59-1DFF-0418-209931A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720F3-F9FD-91DA-E323-76108FCF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35A0-0370-64A3-187E-0CD37A61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3686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F329-BA2A-8FEB-434B-276EAA3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787AFD-3A6E-D30E-4A03-8F48196C3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6DAD5-96CD-83D4-635C-6A0A30AD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6D74B-368C-75CF-462B-1681B102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DBE60-8357-B21C-9522-E66EF276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4A99-6435-FE09-C078-19B28D70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0460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FB73-9216-E9CC-6EF0-D481A9ED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6F999-B127-B1BB-DCDE-FDDADCE35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2BE09-5B25-0033-7434-DAD49034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D59F1-786B-9136-1B02-855CAA9C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E0879-DC84-4E53-287F-3A411DC4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1727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C2E73-8607-3975-5C55-621AD41B8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E11C7-7EA9-F3E3-BFFE-B69A6654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D43A-3C03-DE83-B8A6-E662AA74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581C8-F00C-8B01-7534-72A3C53F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A2DB-142D-1B56-86F5-B38CE1C3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036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C14CB-08D1-119C-86DF-3593BDD8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18657-E0E5-B994-4F4B-29911A346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3788-300C-7ECC-4DFC-7FF69DCF5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CB712-8CCB-2BAC-2E9E-E78A24D3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9B69F-0AC6-E81E-7BF0-8BF1043D1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498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F9A0E-6AEB-2CC5-A0E4-546906F9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6BAD4-FAA4-B7D7-BDE1-4653CB0A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3C6E-0041-F630-F897-C09384DA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31DC2-39C8-4C6A-B1D8-5C725BBA0899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48BAD-C38D-1901-5261-8FC9488E8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E4F6-C750-F0C9-9F7C-05BF35AEC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43EBF-CA65-480F-A279-404153216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86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1717675"/>
            <a:ext cx="6246299" cy="18843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90C226"/>
                </a:solidFill>
                <a:latin typeface="Trebuchet MS" panose="020B0603020202020204"/>
              </a:rPr>
              <a:t>First Day Contact Training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  <a:p>
            <a:endParaRPr lang="en-IE" dirty="0"/>
          </a:p>
        </p:txBody>
      </p:sp>
      <p:pic>
        <p:nvPicPr>
          <p:cNvPr id="1030" name="Picture 6" descr="National Learning Network | TU Dublin Blanchardstown">
            <a:extLst>
              <a:ext uri="{FF2B5EF4-FFF2-40B4-BE49-F238E27FC236}">
                <a16:creationId xmlns:a16="http://schemas.microsoft.com/office/drawing/2014/main" id="{2EE08D82-CB91-477B-A53E-B2DDD88F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3812" cy="14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U Life Clubs &amp; Societies">
            <a:extLst>
              <a:ext uri="{FF2B5EF4-FFF2-40B4-BE49-F238E27FC236}">
                <a16:creationId xmlns:a16="http://schemas.microsoft.com/office/drawing/2014/main" id="{42D2DB34-217E-1B12-3969-CE64A75B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67" y="3521952"/>
            <a:ext cx="2518529" cy="19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roup of students reading open books, standing and sitting on stairs indoors">
            <a:extLst>
              <a:ext uri="{FF2B5EF4-FFF2-40B4-BE49-F238E27FC236}">
                <a16:creationId xmlns:a16="http://schemas.microsoft.com/office/drawing/2014/main" id="{606F3809-CBEF-BF59-4B16-1D9B62BD9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75" y="0"/>
            <a:ext cx="4732632" cy="6858000"/>
          </a:xfrm>
          <a:prstGeom prst="rect">
            <a:avLst/>
          </a:prstGeom>
        </p:spPr>
      </p:pic>
      <p:sp>
        <p:nvSpPr>
          <p:cNvPr id="11" name="Moon 10">
            <a:extLst>
              <a:ext uri="{FF2B5EF4-FFF2-40B4-BE49-F238E27FC236}">
                <a16:creationId xmlns:a16="http://schemas.microsoft.com/office/drawing/2014/main" id="{BCA470D4-FD95-C2EE-18E0-C67C3CAD9A64}"/>
              </a:ext>
            </a:extLst>
          </p:cNvPr>
          <p:cNvSpPr/>
          <p:nvPr/>
        </p:nvSpPr>
        <p:spPr>
          <a:xfrm>
            <a:off x="6923612" y="-1038225"/>
            <a:ext cx="1409904" cy="8934450"/>
          </a:xfrm>
          <a:prstGeom prst="mo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126BE7-B948-89B0-6836-CFC6A9E3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650"/>
            <a:ext cx="6745857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5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kinds of students will benefit from FDC?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5098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2800" dirty="0"/>
              <a:t>Students who have previously completed a PLC/QQI course. </a:t>
            </a:r>
          </a:p>
          <a:p>
            <a:r>
              <a:rPr lang="en-IE" sz="2800" dirty="0"/>
              <a:t>Students going through personal difficulties, e.g. bereavement, job loss, relationship breakups. </a:t>
            </a:r>
          </a:p>
          <a:p>
            <a:r>
              <a:rPr lang="en-IE" sz="2800" dirty="0"/>
              <a:t>Mature students.</a:t>
            </a:r>
          </a:p>
          <a:p>
            <a:r>
              <a:rPr lang="en-IE" sz="2800" dirty="0"/>
              <a:t>Students from socioeconomically disadvantaged areas. </a:t>
            </a:r>
          </a:p>
          <a:p>
            <a:r>
              <a:rPr lang="en-IE" sz="2800" dirty="0"/>
              <a:t>Students with disabilities. </a:t>
            </a:r>
          </a:p>
          <a:p>
            <a:r>
              <a:rPr lang="en-IE" sz="2800" dirty="0"/>
              <a:t>Neurodivergent students.</a:t>
            </a:r>
          </a:p>
          <a:p>
            <a:pPr marL="0" indent="0">
              <a:buNone/>
            </a:pPr>
            <a:r>
              <a:rPr lang="en-IE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126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B75F6E-D80B-BDA6-E66F-1D1341858916}"/>
              </a:ext>
            </a:extLst>
          </p:cNvPr>
          <p:cNvSpPr txBox="1"/>
          <p:nvPr/>
        </p:nvSpPr>
        <p:spPr>
          <a:xfrm>
            <a:off x="838200" y="1730889"/>
            <a:ext cx="10224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Individuals who are neurodivergent can differ from neurotypical individuals in the following ways:</a:t>
            </a:r>
            <a:endParaRPr kumimoji="0" lang="en-IE" sz="3200" b="1" i="1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3A435-278C-6492-C08B-901CBD3D2393}"/>
              </a:ext>
            </a:extLst>
          </p:cNvPr>
          <p:cNvSpPr txBox="1">
            <a:spLocks/>
          </p:cNvSpPr>
          <p:nvPr/>
        </p:nvSpPr>
        <p:spPr>
          <a:xfrm>
            <a:off x="1357566" y="3172749"/>
            <a:ext cx="1949969" cy="495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Sensory Processing 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48C1ED-2C41-2344-4B2C-B4E3358B9566}"/>
              </a:ext>
            </a:extLst>
          </p:cNvPr>
          <p:cNvSpPr txBox="1">
            <a:spLocks/>
          </p:cNvSpPr>
          <p:nvPr/>
        </p:nvSpPr>
        <p:spPr>
          <a:xfrm>
            <a:off x="4429587" y="3211310"/>
            <a:ext cx="3332824" cy="64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Behaviour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7019C-B1AF-C00A-AE05-4F3F1D3361A3}"/>
              </a:ext>
            </a:extLst>
          </p:cNvPr>
          <p:cNvSpPr txBox="1"/>
          <p:nvPr/>
        </p:nvSpPr>
        <p:spPr>
          <a:xfrm>
            <a:off x="8589918" y="2995440"/>
            <a:ext cx="2472823" cy="1075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Cognition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9732E74-A722-60A9-55ED-72E543A2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/>
              <a:t>Neurodiversity </a:t>
            </a:r>
            <a:r>
              <a:rPr lang="en-US" sz="4400" i="1" dirty="0"/>
              <a:t>refers to different neurotypes existing together</a:t>
            </a:r>
            <a:endParaRPr lang="en-IE" dirty="0"/>
          </a:p>
        </p:txBody>
      </p:sp>
      <p:pic>
        <p:nvPicPr>
          <p:cNvPr id="15" name="Picture 2" descr="Treat your mind well">
            <a:extLst>
              <a:ext uri="{FF2B5EF4-FFF2-40B4-BE49-F238E27FC236}">
                <a16:creationId xmlns:a16="http://schemas.microsoft.com/office/drawing/2014/main" id="{4FEB0C51-A453-F936-0769-EF4B8A3A4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r="4880"/>
          <a:stretch/>
        </p:blipFill>
        <p:spPr bwMode="auto">
          <a:xfrm>
            <a:off x="838200" y="3919869"/>
            <a:ext cx="3449551" cy="244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B54FE1F-8753-3737-A68D-0C953DAAF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3798" r="2593" b="19735"/>
          <a:stretch/>
        </p:blipFill>
        <p:spPr>
          <a:xfrm>
            <a:off x="8195307" y="3919869"/>
            <a:ext cx="3158493" cy="2299741"/>
          </a:xfrm>
          <a:prstGeom prst="rect">
            <a:avLst/>
          </a:prstGeom>
        </p:spPr>
      </p:pic>
      <p:pic>
        <p:nvPicPr>
          <p:cNvPr id="2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5C08907-CCAA-1F1F-0D48-809EBC387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72" y="3919869"/>
            <a:ext cx="2600054" cy="26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44C1-E1BB-4D1F-BF8C-A43594C4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How do students engage with the FDC?</a:t>
            </a:r>
            <a:endParaRPr lang="en-IE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EE2FF0B-A4B9-454F-AEE7-D5AB98DCD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1983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34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IE" sz="4400"/>
              <a:t>Boundaries of Role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FC8FC5-42DA-47BB-BE40-F4A89A331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535615"/>
              </p:ext>
            </p:extLst>
          </p:nvPr>
        </p:nvGraphicFramePr>
        <p:xfrm>
          <a:off x="3951798" y="8468"/>
          <a:ext cx="956946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78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A2CF-8591-4320-9158-F7FC11BC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IE" dirty="0"/>
              <a:t>Services to sign post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A4DBFB-C045-4E40-8C79-BC854DD5F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530817"/>
              </p:ext>
            </p:extLst>
          </p:nvPr>
        </p:nvGraphicFramePr>
        <p:xfrm>
          <a:off x="1060175" y="1524000"/>
          <a:ext cx="10296938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42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IE">
                <a:solidFill>
                  <a:schemeClr val="tx1">
                    <a:lumMod val="85000"/>
                    <a:lumOff val="15000"/>
                  </a:schemeClr>
                </a:solidFill>
              </a:rPr>
              <a:t>Scenario 1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417" y="609601"/>
            <a:ext cx="5882648" cy="5175624"/>
          </a:xfrm>
        </p:spPr>
        <p:txBody>
          <a:bodyPr anchor="ctr">
            <a:normAutofit/>
          </a:bodyPr>
          <a:lstStyle/>
          <a:p>
            <a:r>
              <a:rPr lang="en-IE" sz="3200" dirty="0">
                <a:solidFill>
                  <a:srgbClr val="FFFFFF"/>
                </a:solidFill>
              </a:rPr>
              <a:t>A student reached out to the First Day Contact. They inform you that they are very apprehensive about going to a club/soc. </a:t>
            </a:r>
          </a:p>
          <a:p>
            <a:endParaRPr lang="en-IE" sz="3200" dirty="0">
              <a:solidFill>
                <a:srgbClr val="FFFFFF"/>
              </a:solidFill>
            </a:endParaRPr>
          </a:p>
          <a:p>
            <a:r>
              <a:rPr lang="en-IE" sz="3200" dirty="0">
                <a:solidFill>
                  <a:srgbClr val="FFFFFF"/>
                </a:solidFill>
              </a:rPr>
              <a:t>How would you respond?</a:t>
            </a:r>
          </a:p>
        </p:txBody>
      </p:sp>
    </p:spTree>
    <p:extLst>
      <p:ext uri="{BB962C8B-B14F-4D97-AF65-F5344CB8AC3E}">
        <p14:creationId xmlns:p14="http://schemas.microsoft.com/office/powerpoint/2010/main" val="10509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Scenario 2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417" y="609601"/>
            <a:ext cx="5995189" cy="5175624"/>
          </a:xfrm>
        </p:spPr>
        <p:txBody>
          <a:bodyPr anchor="ctr">
            <a:noAutofit/>
          </a:bodyPr>
          <a:lstStyle/>
          <a:p>
            <a:r>
              <a:rPr lang="en-IE" sz="3200" dirty="0">
                <a:solidFill>
                  <a:srgbClr val="FFFFFF"/>
                </a:solidFill>
              </a:rPr>
              <a:t>A student confides in you that they are having financial difficult and report that they are unsure if they can continue studying at Maynooth. </a:t>
            </a:r>
          </a:p>
          <a:p>
            <a:endParaRPr lang="en-IE" sz="3200" dirty="0">
              <a:solidFill>
                <a:srgbClr val="FFFFFF"/>
              </a:solidFill>
            </a:endParaRPr>
          </a:p>
          <a:p>
            <a:r>
              <a:rPr lang="en-IE" sz="3200" dirty="0">
                <a:solidFill>
                  <a:srgbClr val="FFFFFF"/>
                </a:solidFill>
              </a:rPr>
              <a:t>How would you respond?</a:t>
            </a:r>
          </a:p>
        </p:txBody>
      </p:sp>
    </p:spTree>
    <p:extLst>
      <p:ext uri="{BB962C8B-B14F-4D97-AF65-F5344CB8AC3E}">
        <p14:creationId xmlns:p14="http://schemas.microsoft.com/office/powerpoint/2010/main" val="317554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Scenario 3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3" y="609600"/>
            <a:ext cx="5630439" cy="5509845"/>
          </a:xfrm>
        </p:spPr>
        <p:txBody>
          <a:bodyPr anchor="ctr">
            <a:normAutofit lnSpcReduction="10000"/>
          </a:bodyPr>
          <a:lstStyle/>
          <a:p>
            <a:r>
              <a:rPr lang="en-IE" sz="3200" dirty="0">
                <a:solidFill>
                  <a:srgbClr val="FFFFFF"/>
                </a:solidFill>
              </a:rPr>
              <a:t>Student discloses that they are struggling with their mental health since beginning college. They are away from home, feel isolated and report not having any social support in MU. </a:t>
            </a:r>
          </a:p>
          <a:p>
            <a:pPr marL="0" indent="0">
              <a:buNone/>
            </a:pPr>
            <a:endParaRPr lang="en-IE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IE" sz="3200" dirty="0">
              <a:solidFill>
                <a:srgbClr val="FFFFFF"/>
              </a:solidFill>
            </a:endParaRPr>
          </a:p>
          <a:p>
            <a:r>
              <a:rPr lang="en-IE" sz="3200" dirty="0">
                <a:solidFill>
                  <a:srgbClr val="FFFFFF"/>
                </a:solidFill>
              </a:rPr>
              <a:t>How do you respond? </a:t>
            </a:r>
          </a:p>
        </p:txBody>
      </p:sp>
    </p:spTree>
    <p:extLst>
      <p:ext uri="{BB962C8B-B14F-4D97-AF65-F5344CB8AC3E}">
        <p14:creationId xmlns:p14="http://schemas.microsoft.com/office/powerpoint/2010/main" val="384458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0"/>
            <a:ext cx="6505575" cy="6858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E" sz="2000" dirty="0"/>
              <a:t>Reassure them that they are engaging in a club/soc which is a great way to meet people and develop friendships in college.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2000" dirty="0"/>
              <a:t>Sign post student to relevant services to support their mental health: </a:t>
            </a:r>
          </a:p>
          <a:p>
            <a:pPr>
              <a:lnSpc>
                <a:spcPct val="90000"/>
              </a:lnSpc>
            </a:pPr>
            <a:r>
              <a:rPr lang="en-IE" sz="2000" dirty="0"/>
              <a:t>Are you aware there is a Counselling Service available to students?</a:t>
            </a:r>
          </a:p>
          <a:p>
            <a:pPr>
              <a:lnSpc>
                <a:spcPct val="90000"/>
              </a:lnSpc>
            </a:pPr>
            <a:r>
              <a:rPr lang="en-IE" sz="2000" dirty="0"/>
              <a:t>Student Health Centre</a:t>
            </a:r>
          </a:p>
          <a:p>
            <a:pPr>
              <a:lnSpc>
                <a:spcPct val="90000"/>
              </a:lnSpc>
            </a:pPr>
            <a:r>
              <a:rPr lang="en-IE" sz="2000" dirty="0"/>
              <a:t>Chaplaincy</a:t>
            </a:r>
          </a:p>
          <a:p>
            <a:pPr>
              <a:lnSpc>
                <a:spcPct val="90000"/>
              </a:lnSpc>
            </a:pPr>
            <a:r>
              <a:rPr lang="en-IE" sz="2000" dirty="0"/>
              <a:t>24 hour Text Support</a:t>
            </a:r>
          </a:p>
          <a:p>
            <a:pPr marL="0" indent="0">
              <a:lnSpc>
                <a:spcPct val="90000"/>
              </a:lnSpc>
              <a:buNone/>
            </a:pPr>
            <a:endParaRPr lang="en-IE" sz="2000" dirty="0"/>
          </a:p>
          <a:p>
            <a:pPr>
              <a:lnSpc>
                <a:spcPct val="90000"/>
              </a:lnSpc>
            </a:pPr>
            <a:r>
              <a:rPr lang="en-IE" sz="2000" dirty="0"/>
              <a:t>If concerned for student’s safety and club/soc out of hours- contact Campus Security on 01 708 3929</a:t>
            </a:r>
          </a:p>
          <a:p>
            <a:pPr>
              <a:lnSpc>
                <a:spcPct val="90000"/>
              </a:lnSpc>
            </a:pPr>
            <a:r>
              <a:rPr lang="en-IE" sz="2000" dirty="0"/>
              <a:t>Contact clubs/soc officer in case of any issues- Mary McCourt/Mary </a:t>
            </a:r>
            <a:r>
              <a:rPr lang="en-IE" sz="2000" dirty="0" err="1"/>
              <a:t>Banahan</a:t>
            </a:r>
            <a:endParaRPr lang="en-IE" sz="2000" dirty="0"/>
          </a:p>
          <a:p>
            <a:pPr>
              <a:lnSpc>
                <a:spcPct val="90000"/>
              </a:lnSpc>
            </a:pPr>
            <a:r>
              <a:rPr lang="en-IE" sz="2000" dirty="0"/>
              <a:t>Call emergency services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66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0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2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to deal with students in distress</a:t>
            </a:r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5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2711-E5E4-420D-9108-D7226B3A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IE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FD69C0F-6258-4B18-8484-5C492BB57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16645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46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IE" sz="4400"/>
              <a:t>Session Outline	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104B0-AFD0-4263-91EA-62056D8DA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63857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45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850DF9B-AD6B-411F-A77B-B1181BE3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0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B422B-B490-4C2B-98E8-39F26BEE0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US" dirty="0"/>
              <a:t>Any 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11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9A0B-419C-4A17-AFC0-CE2767D6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200" dirty="0"/>
              <a:t>Who we are</a:t>
            </a:r>
            <a:br>
              <a:rPr lang="en-US" sz="3200" dirty="0"/>
            </a:b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CEE1F-BEE5-4BA8-947E-9FB9C701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8717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r>
              <a:rPr lang="en-GB" dirty="0"/>
              <a:t>Cian </a:t>
            </a:r>
            <a:r>
              <a:rPr lang="en-GB" dirty="0" err="1"/>
              <a:t>Brieffies</a:t>
            </a:r>
            <a:r>
              <a:rPr lang="en-GB" dirty="0"/>
              <a:t> (Assistant Psychologist)</a:t>
            </a:r>
          </a:p>
          <a:p>
            <a:r>
              <a:rPr lang="en-GB" dirty="0"/>
              <a:t>Mia Dunne (Assistant Psychologist)</a:t>
            </a:r>
          </a:p>
          <a:p>
            <a:r>
              <a:rPr lang="en-GB" dirty="0"/>
              <a:t>Kirsten </a:t>
            </a:r>
            <a:r>
              <a:rPr lang="en-GB" dirty="0" err="1"/>
              <a:t>McBrearty</a:t>
            </a:r>
            <a:r>
              <a:rPr lang="en-GB" dirty="0"/>
              <a:t> (Assistant Psychologist)</a:t>
            </a:r>
          </a:p>
          <a:p>
            <a:r>
              <a:rPr lang="en-GB" dirty="0"/>
              <a:t>John Regan (Assistant Psychologist)</a:t>
            </a:r>
          </a:p>
          <a:p>
            <a:r>
              <a:rPr lang="en-GB" dirty="0"/>
              <a:t>Áine </a:t>
            </a:r>
            <a:r>
              <a:rPr lang="en-GB" dirty="0" err="1"/>
              <a:t>Trayer</a:t>
            </a:r>
            <a:r>
              <a:rPr lang="en-GB" dirty="0"/>
              <a:t> (Assistant Psychologist)</a:t>
            </a:r>
          </a:p>
          <a:p>
            <a:r>
              <a:rPr lang="en-GB" dirty="0"/>
              <a:t>Fred Walsh (Assistant Psychologist)</a:t>
            </a:r>
            <a:endParaRPr lang="en-IE" dirty="0"/>
          </a:p>
        </p:txBody>
      </p:sp>
      <p:pic>
        <p:nvPicPr>
          <p:cNvPr id="1028" name="Picture 4" descr="Student Central logo - Maynooth University">
            <a:extLst>
              <a:ext uri="{FF2B5EF4-FFF2-40B4-BE49-F238E27FC236}">
                <a16:creationId xmlns:a16="http://schemas.microsoft.com/office/drawing/2014/main" id="{003F846F-EF9F-404F-93D6-1AD9E612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52" y="5064929"/>
            <a:ext cx="5539899" cy="10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udent Central | Maynooth University">
            <a:extLst>
              <a:ext uri="{FF2B5EF4-FFF2-40B4-BE49-F238E27FC236}">
                <a16:creationId xmlns:a16="http://schemas.microsoft.com/office/drawing/2014/main" id="{52FFD0F4-A5AF-4813-06A2-D9DE43C3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46" y="976635"/>
            <a:ext cx="2890208" cy="2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4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27B7-D109-4BB9-A21B-DC970F03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MAP?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1D7E-FB9C-4E7E-B2D7-49F5F027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125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Maynooth Access </a:t>
            </a:r>
            <a:r>
              <a:rPr lang="en-US" sz="2400" dirty="0" err="1"/>
              <a:t>Programme</a:t>
            </a:r>
            <a:r>
              <a:rPr lang="en-US" sz="2400" dirty="0"/>
              <a:t> (MAP) supports under-represented groups in Maynooth University. </a:t>
            </a:r>
          </a:p>
          <a:p>
            <a:r>
              <a:rPr lang="en-US" sz="2400" dirty="0"/>
              <a:t>These include; </a:t>
            </a:r>
          </a:p>
          <a:p>
            <a:pPr lvl="1"/>
            <a:r>
              <a:rPr lang="en-US" sz="2400" dirty="0"/>
              <a:t>Students with Disabilities</a:t>
            </a:r>
          </a:p>
          <a:p>
            <a:pPr lvl="1"/>
            <a:r>
              <a:rPr lang="en-US" sz="2400" dirty="0"/>
              <a:t>Students who are economically and socially disadvantaged</a:t>
            </a:r>
          </a:p>
          <a:p>
            <a:pPr lvl="1"/>
            <a:r>
              <a:rPr lang="en-US" sz="2400" dirty="0"/>
              <a:t>Mature Students</a:t>
            </a:r>
          </a:p>
          <a:p>
            <a:pPr lvl="1"/>
            <a:r>
              <a:rPr lang="en-US" sz="2400" dirty="0"/>
              <a:t>QQI Entry students</a:t>
            </a:r>
          </a:p>
          <a:p>
            <a:pPr lvl="1"/>
            <a:r>
              <a:rPr lang="en-US" sz="2400" dirty="0"/>
              <a:t>Turn To Teaching (TTT) students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55637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486AC-E6B9-71D3-887E-61718D805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D55355-3A16-B593-01C7-37AC3E6EE977}"/>
              </a:ext>
            </a:extLst>
          </p:cNvPr>
          <p:cNvSpPr txBox="1"/>
          <p:nvPr/>
        </p:nvSpPr>
        <p:spPr>
          <a:xfrm>
            <a:off x="928623" y="211873"/>
            <a:ext cx="6270751" cy="1077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registered with the Disability Office in 2024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7F8A8A-B1D2-F2C1-DFE1-9A762C5EA87A}"/>
              </a:ext>
            </a:extLst>
          </p:cNvPr>
          <p:cNvGraphicFramePr/>
          <p:nvPr/>
        </p:nvGraphicFramePr>
        <p:xfrm>
          <a:off x="301083" y="1293541"/>
          <a:ext cx="7454972" cy="531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2670C1-C688-4F49-5A32-64F75F8F429B}"/>
              </a:ext>
            </a:extLst>
          </p:cNvPr>
          <p:cNvSpPr txBox="1"/>
          <p:nvPr/>
        </p:nvSpPr>
        <p:spPr>
          <a:xfrm>
            <a:off x="7929349" y="5688925"/>
            <a:ext cx="349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27% of our students also disclosed additional conditions</a:t>
            </a:r>
          </a:p>
        </p:txBody>
      </p:sp>
      <p:pic>
        <p:nvPicPr>
          <p:cNvPr id="10" name="Picture 9" descr="A white background with people&#10;&#10;Description automatically generated with medium confidence">
            <a:extLst>
              <a:ext uri="{FF2B5EF4-FFF2-40B4-BE49-F238E27FC236}">
                <a16:creationId xmlns:a16="http://schemas.microsoft.com/office/drawing/2014/main" id="{518F6314-34AA-7E22-6FA4-994EEF013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522744"/>
            <a:ext cx="3493827" cy="36743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D564F9-14FB-6F29-FF0C-15706A8DB9E9}"/>
              </a:ext>
            </a:extLst>
          </p:cNvPr>
          <p:cNvSpPr txBox="1"/>
          <p:nvPr/>
        </p:nvSpPr>
        <p:spPr>
          <a:xfrm>
            <a:off x="7929349" y="4211597"/>
            <a:ext cx="3493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with disabilities accounted for 9% (1072 of 11824) of the total student population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0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0BEA42-D513-4B8F-B48C-2FBC0A34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Benefits of joining a club/society</a:t>
            </a:r>
            <a:endParaRPr lang="en-IE" sz="4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2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4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  <p:sp>
          <p:nvSpPr>
            <p:cNvPr id="36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E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16DB7A1-891D-4D1E-BB06-F919C03D7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19642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85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D414C95-9FF1-4C09-9525-D4AFFFF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Difficulties Students face during this academic year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0D37C-9D42-42C5-AEC7-22247F3F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498" y="1168330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Financial difficulties</a:t>
            </a:r>
          </a:p>
          <a:p>
            <a:r>
              <a:rPr lang="en-US" sz="3200" dirty="0"/>
              <a:t>Concentration &amp; Motivational difficulties</a:t>
            </a:r>
          </a:p>
          <a:p>
            <a:r>
              <a:rPr lang="en-US" sz="3200" dirty="0"/>
              <a:t>Increased stress</a:t>
            </a:r>
          </a:p>
          <a:p>
            <a:r>
              <a:rPr lang="en-US" sz="3200" dirty="0"/>
              <a:t>Mental Health Difficulties</a:t>
            </a:r>
          </a:p>
          <a:p>
            <a:r>
              <a:rPr lang="en-US" sz="3200" dirty="0"/>
              <a:t>Caring responsibilities </a:t>
            </a:r>
          </a:p>
          <a:p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229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IE" dirty="0"/>
              <a:t>Reason for the FDC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1380"/>
            <a:ext cx="5220430" cy="5167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400" dirty="0"/>
              <a:t>To help with transitioning to University, settling in and making friends. </a:t>
            </a:r>
          </a:p>
          <a:p>
            <a:pPr>
              <a:lnSpc>
                <a:spcPct val="90000"/>
              </a:lnSpc>
            </a:pPr>
            <a:r>
              <a:rPr lang="en-IE" sz="2400" dirty="0"/>
              <a:t>This initiative aims to create a bridge for students to take the initial step to joining clubs/socs. </a:t>
            </a:r>
          </a:p>
          <a:p>
            <a:pPr>
              <a:lnSpc>
                <a:spcPct val="90000"/>
              </a:lnSpc>
            </a:pPr>
            <a:r>
              <a:rPr lang="en-IE" sz="2400" dirty="0"/>
              <a:t>Students that make social connections are more likely to complete their studies and have a more positive experience in college. </a:t>
            </a:r>
          </a:p>
          <a:p>
            <a:pPr>
              <a:lnSpc>
                <a:spcPct val="90000"/>
              </a:lnSpc>
            </a:pPr>
            <a:r>
              <a:rPr lang="en-IE" sz="2400" dirty="0"/>
              <a:t>Maynooth has a very diverse student population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66" b="13268"/>
          <a:stretch/>
        </p:blipFill>
        <p:spPr>
          <a:xfrm>
            <a:off x="6087417" y="2159000"/>
            <a:ext cx="3145536" cy="21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32F0F-23D2-B92C-3358-EE7D21757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013C36-6D11-9498-0742-439DD7148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41EA9-F83F-B97A-628A-B9DF036D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55" y="2012722"/>
            <a:ext cx="6155266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IE" dirty="0"/>
              <a:t>What is it?</a:t>
            </a:r>
          </a:p>
          <a:p>
            <a:pPr>
              <a:buClr>
                <a:srgbClr val="90C226"/>
              </a:buClr>
            </a:pPr>
            <a:r>
              <a:rPr lang="en-IE" dirty="0"/>
              <a:t>An initial connection point for MU students. </a:t>
            </a:r>
          </a:p>
          <a:p>
            <a:pPr>
              <a:buClr>
                <a:srgbClr val="90C226"/>
              </a:buClr>
            </a:pPr>
            <a:r>
              <a:rPr lang="en-IE" dirty="0"/>
              <a:t>A Welcoming Person for students </a:t>
            </a:r>
            <a:r>
              <a:rPr lang="en-IE" dirty="0">
                <a:ea typeface="+mn-lt"/>
                <a:cs typeface="+mn-lt"/>
              </a:rPr>
              <a:t>who are nervous/ unsure about joining clubs/socs </a:t>
            </a:r>
            <a:r>
              <a:rPr lang="en-IE" dirty="0"/>
              <a:t>throughout the year.</a:t>
            </a:r>
            <a:endParaRPr lang="en-IE" dirty="0">
              <a:ea typeface="+mn-lt"/>
              <a:cs typeface="+mn-lt"/>
            </a:endParaRPr>
          </a:p>
          <a:p>
            <a:pPr>
              <a:buClr>
                <a:srgbClr val="90C226"/>
              </a:buClr>
            </a:pPr>
            <a:r>
              <a:rPr lang="en-IE" dirty="0"/>
              <a:t>Introducing students to the group and ensuring they feel included.  </a:t>
            </a:r>
          </a:p>
          <a:p>
            <a:pPr>
              <a:buClr>
                <a:srgbClr val="90C226"/>
              </a:buClr>
            </a:pPr>
            <a:r>
              <a:rPr lang="en-IE" dirty="0"/>
              <a:t>A friendly and approachable person. </a:t>
            </a:r>
          </a:p>
          <a:p>
            <a:r>
              <a:rPr lang="en-IE" dirty="0"/>
              <a:t>A person that signposts relevant supports/services. 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603BD4-776A-78F9-3399-1066D2042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C9898E-CCEB-9C21-EE92-404705A69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4B2F54-87B6-4DFD-5383-D04E9D3CD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723CFD0D-B4DC-F60B-BF6A-8FFC5D08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8A3DEA48-4440-4DAE-9CD2-C931F70F0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33DEA76-5452-B8E8-65D8-0D573FE3B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546B9EA8-B637-B8D0-E65D-736124D5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4AB806DE-A633-0746-90DB-D95402863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EBBA9AC9-BEB0-B162-199B-ADEA1A130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776043A-732A-4036-ED5A-D37D8A039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23DA-4A9F-2473-6F21-590457F0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IE">
                <a:solidFill>
                  <a:schemeClr val="bg1"/>
                </a:solidFill>
              </a:rPr>
              <a:t>First Day Contact Role</a:t>
            </a:r>
          </a:p>
        </p:txBody>
      </p:sp>
    </p:spTree>
    <p:extLst>
      <p:ext uri="{BB962C8B-B14F-4D97-AF65-F5344CB8AC3E}">
        <p14:creationId xmlns:p14="http://schemas.microsoft.com/office/powerpoint/2010/main" val="31731304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nsport xmlns="9432dce6-ee2d-4ebe-aba1-54e5e84f98bb" xsi:nil="true"/>
    <EducationalExperienceImpactofDisability_x0028_Continued3_x0029_ xmlns="9432dce6-ee2d-4ebe-aba1-54e5e84f98bb" xsi:nil="true"/>
    <Dateofdiagnosis_x002f_assessment xmlns="9432dce6-ee2d-4ebe-aba1-54e5e84f98bb" xsi:nil="true"/>
    <StudentID xmlns="9432dce6-ee2d-4ebe-aba1-54e5e84f98bb" xsi:nil="true"/>
    <ConsenttoDisclose xmlns="9432dce6-ee2d-4ebe-aba1-54e5e84f98bb" xsi:nil="true"/>
    <ReasonableAccommodations xmlns="9432dce6-ee2d-4ebe-aba1-54e5e84f98bb" xsi:nil="true"/>
    <Expectedweeklyhours xmlns="9432dce6-ee2d-4ebe-aba1-54e5e84f98bb" xsi:nil="true"/>
    <AdditionalITSCode5 xmlns="9432dce6-ee2d-4ebe-aba1-54e5e84f98bb" xsi:nil="true"/>
    <CategoryofDisability1 xmlns="9432dce6-ee2d-4ebe-aba1-54e5e84f98bb" xsi:nil="true"/>
    <EducationalExperienceImpactofDisability_x0028_Continued2_x0029_ xmlns="9432dce6-ee2d-4ebe-aba1-54e5e84f98bb" xsi:nil="true"/>
    <Moredetailofdiagnosis_x002f_assessmentifnecessary xmlns="9432dce6-ee2d-4ebe-aba1-54e5e84f98bb" xsi:nil="true"/>
    <NameofNeedsAssessor xmlns="9432dce6-ee2d-4ebe-aba1-54e5e84f98bb" xsi:nil="true"/>
    <EntryRoute xmlns="9432dce6-ee2d-4ebe-aba1-54e5e84f98bb" xsi:nil="true"/>
    <CategoryofDisability3 xmlns="9432dce6-ee2d-4ebe-aba1-54e5e84f98bb" xsi:nil="true"/>
    <SupportsRequired xmlns="9432dce6-ee2d-4ebe-aba1-54e5e84f98bb" xsi:nil="true"/>
    <AdditionalITSCode3 xmlns="9432dce6-ee2d-4ebe-aba1-54e5e84f98bb" xsi:nil="true"/>
    <AdditionalITSCode4 xmlns="9432dce6-ee2d-4ebe-aba1-54e5e84f98bb" xsi:nil="true"/>
    <CourseName xmlns="9432dce6-ee2d-4ebe-aba1-54e5e84f98bb" xsi:nil="true"/>
    <CorrectEvidenceofDisability xmlns="9432dce6-ee2d-4ebe-aba1-54e5e84f98bb" xsi:nil="true"/>
    <CategoryofDisability2 xmlns="9432dce6-ee2d-4ebe-aba1-54e5e84f98bb" xsi:nil="true"/>
    <DisabilityCode3 xmlns="9432dce6-ee2d-4ebe-aba1-54e5e84f98bb" xsi:nil="true"/>
    <EducationalExperienceImpactofDisability_x0028_Continued1_x0029_ xmlns="9432dce6-ee2d-4ebe-aba1-54e5e84f98bb" xsi:nil="true"/>
    <Subjects xmlns="9432dce6-ee2d-4ebe-aba1-54e5e84f98bb" xsi:nil="true"/>
    <PersonalAssistant xmlns="9432dce6-ee2d-4ebe-aba1-54e5e84f98bb" xsi:nil="true"/>
    <DisabilityCode2 xmlns="9432dce6-ee2d-4ebe-aba1-54e5e84f98bb" xsi:nil="true"/>
    <LibraryCode xmlns="9432dce6-ee2d-4ebe-aba1-54e5e84f98bb" xsi:nil="true"/>
    <StudentName xmlns="9432dce6-ee2d-4ebe-aba1-54e5e84f98bb" xsi:nil="true"/>
    <Priority xmlns="9432dce6-ee2d-4ebe-aba1-54e5e84f98bb" xsi:nil="true"/>
    <DisabilityCode1 xmlns="9432dce6-ee2d-4ebe-aba1-54e5e84f98bb" xsi:nil="true"/>
    <AdditionalITSCode2 xmlns="9432dce6-ee2d-4ebe-aba1-54e5e84f98bb" xsi:nil="true"/>
    <EducationalExperienceImpactofDisability xmlns="9432dce6-ee2d-4ebe-aba1-54e5e84f98bb" xsi:nil="true"/>
    <AgeRange xmlns="9432dce6-ee2d-4ebe-aba1-54e5e84f98bb" xsi:nil="true"/>
    <IrishSignLanguageInterpreter xmlns="9432dce6-ee2d-4ebe-aba1-54e5e84f98bb" xsi:nil="true"/>
    <AcademicSupportsinPreviousEducation xmlns="9432dce6-ee2d-4ebe-aba1-54e5e84f98bb" xsi:nil="true"/>
    <NatureofDisability3 xmlns="9432dce6-ee2d-4ebe-aba1-54e5e84f98bb" xsi:nil="true"/>
    <AcademicSkillsDifficulties xmlns="9432dce6-ee2d-4ebe-aba1-54e5e84f98bb" xsi:nil="true"/>
    <YearofStudy xmlns="9432dce6-ee2d-4ebe-aba1-54e5e84f98bb" xsi:nil="true"/>
    <NatureofDisability2 xmlns="9432dce6-ee2d-4ebe-aba1-54e5e84f98bb" xsi:nil="true"/>
    <Referrals xmlns="9432dce6-ee2d-4ebe-aba1-54e5e84f98bb" xsi:nil="true"/>
    <NatureofDisability1 xmlns="9432dce6-ee2d-4ebe-aba1-54e5e84f98bb" xsi:nil="true"/>
    <Expectedweeklyhours_x0028_ISL_x0029_ xmlns="9432dce6-ee2d-4ebe-aba1-54e5e84f98bb" xsi:nil="true"/>
    <ExamCode xmlns="9432dce6-ee2d-4ebe-aba1-54e5e84f98bb" xsi:nil="true"/>
    <Self_x002d_ManagementSkillsDifficulties xmlns="9432dce6-ee2d-4ebe-aba1-54e5e84f98bb" xsi:nil="true"/>
    <CourseDelivery xmlns="9432dce6-ee2d-4ebe-aba1-54e5e84f98bb" xsi:nil="true"/>
    <AssistiveTechnologyforExams xmlns="9432dce6-ee2d-4ebe-aba1-54e5e84f98bb" xsi:nil="true"/>
    <DateofRegistration xmlns="9432dce6-ee2d-4ebe-aba1-54e5e84f98bb" xsi:nil="true"/>
    <ExamAccommodationsinPreviousEducation xmlns="9432dce6-ee2d-4ebe-aba1-54e5e84f98bb" xsi:nil="true"/>
    <Notetaker xmlns="9432dce6-ee2d-4ebe-aba1-54e5e84f98bb" xsi:nil="true"/>
    <AdditionalITSCode1 xmlns="9432dce6-ee2d-4ebe-aba1-54e5e84f98bb" xsi:nil="true"/>
    <ExaminationAccommodations xmlns="9432dce6-ee2d-4ebe-aba1-54e5e84f98bb" xsi:nil="true"/>
    <CollectionDropOffpoint xmlns="9432dce6-ee2d-4ebe-aba1-54e5e84f98bb" xsi:nil="true"/>
    <KeyStrengths xmlns="9432dce6-ee2d-4ebe-aba1-54e5e84f98bb" xsi:nil="true"/>
    <ImpactofDisability xmlns="9432dce6-ee2d-4ebe-aba1-54e5e84f98bb" xsi:nil="true"/>
    <Numberofapprovedtripsperday xmlns="9432dce6-ee2d-4ebe-aba1-54e5e84f98bb" xsi:nil="true"/>
    <Pleasegivemoredetailofwork_x002f_caringresponsibilitiesifapplicable xmlns="9432dce6-ee2d-4ebe-aba1-54e5e84f98bb" xsi:nil="true"/>
    <PreviousEducationDetails xmlns="9432dce6-ee2d-4ebe-aba1-54e5e84f98bb" xsi:nil="true"/>
    <Hearingimpact xmlns="9432dce6-ee2d-4ebe-aba1-54e5e84f98bb" xsi:nil="true"/>
    <SensoryChallenges xmlns="9432dce6-ee2d-4ebe-aba1-54e5e84f98bb" xsi:nil="true"/>
    <PAgenderpreference xmlns="9432dce6-ee2d-4ebe-aba1-54e5e84f98bb" xsi:nil="true"/>
    <Moredetailofdiagnosisifnecessary xmlns="9432dce6-ee2d-4ebe-aba1-54e5e84f98bb" xsi:nil="true"/>
    <Anyotherrelevantinformation xmlns="9432dce6-ee2d-4ebe-aba1-54e5e84f98bb" xsi:nil="true"/>
    <Moredetailofschoolexperiencesupportifrequired xmlns="9432dce6-ee2d-4ebe-aba1-54e5e84f98bb" xsi:nil="true"/>
    <FavouriteSubjects xmlns="9432dce6-ee2d-4ebe-aba1-54e5e84f98bb" xsi:nil="true"/>
    <Moredetailofwork_x002f_caringresponsbilities xmlns="9432dce6-ee2d-4ebe-aba1-54e5e84f98bb" xsi:nil="true"/>
    <Physical_x002f_MobilityChallenges xmlns="9432dce6-ee2d-4ebe-aba1-54e5e84f98bb" xsi:nil="true"/>
    <CurrentSupports xmlns="9432dce6-ee2d-4ebe-aba1-54e5e84f98bb" xsi:nil="true"/>
    <SupportNetworks xmlns="9432dce6-ee2d-4ebe-aba1-54e5e84f98bb" xsi:nil="true"/>
    <ATTraining_x002f_Assessmentrequired_x003f_ xmlns="9432dce6-ee2d-4ebe-aba1-54e5e84f98bb" xsi:nil="true"/>
    <DoesthestudentrequireaPersonalEmergencyEvacuationPlan_x003f_ xmlns="9432dce6-ee2d-4ebe-aba1-54e5e84f98bb" xsi:nil="true"/>
    <DoesthisstudentrequireOrientationMobilityTraining_x003f_ xmlns="9432dce6-ee2d-4ebe-aba1-54e5e84f98bb" xsi:nil="true"/>
    <Upperbodyimpact xmlns="9432dce6-ee2d-4ebe-aba1-54e5e84f98bb" xsi:nil="true"/>
    <SocialChallenges xmlns="9432dce6-ee2d-4ebe-aba1-54e5e84f98bb" xsi:nil="true"/>
    <Eyesightimpact xmlns="9432dce6-ee2d-4ebe-aba1-54e5e84f98bb" xsi:nil="true"/>
    <PAapprovedhoursperweek xmlns="9432dce6-ee2d-4ebe-aba1-54e5e84f98bb" xsi:nil="true"/>
    <HobbiesInterests xmlns="9432dce6-ee2d-4ebe-aba1-54e5e84f98bb" xsi:nil="true"/>
    <SchoolExperienceSupport xmlns="9432dce6-ee2d-4ebe-aba1-54e5e84f98bb" xsi:nil="true"/>
    <SpecificLearningDifficultyAttainmentScores xmlns="9432dce6-ee2d-4ebe-aba1-54e5e84f98bb" xsi:nil="true"/>
    <Lowerbodyimpact xmlns="9432dce6-ee2d-4ebe-aba1-54e5e84f98bb" xsi:nil="true"/>
    <Finemotorimpact xmlns="9432dce6-ee2d-4ebe-aba1-54e5e84f98bb" xsi:nil="true"/>
    <ATsupportsrequired xmlns="9432dce6-ee2d-4ebe-aba1-54e5e84f98bb" xsi:nil="true"/>
    <lcf76f155ced4ddcb4097134ff3c332f xmlns="9432dce6-ee2d-4ebe-aba1-54e5e84f98bb">
      <Terms xmlns="http://schemas.microsoft.com/office/infopath/2007/PartnerControls"/>
    </lcf76f155ced4ddcb4097134ff3c332f>
    <IsStudentCentralSupportrequired_x003f_ xmlns="9432dce6-ee2d-4ebe-aba1-54e5e84f98bb" xsi:nil="true"/>
    <ATtobesenttostudent xmlns="9432dce6-ee2d-4ebe-aba1-54e5e84f98bb" xsi:nil="true"/>
    <FirstName xmlns="9432dce6-ee2d-4ebe-aba1-54e5e84f98bb" xsi:nil="true"/>
    <_x0031__x003a_1AT_x003f_ xmlns="9432dce6-ee2d-4ebe-aba1-54e5e84f98bb" xsi:nil="true"/>
    <Impactofdiagnosisondailybasis xmlns="9432dce6-ee2d-4ebe-aba1-54e5e84f98bb" xsi:nil="true"/>
    <ATneeded xmlns="9432dce6-ee2d-4ebe-aba1-54e5e84f98bb" xsi:nil="true"/>
    <TaxCatchAll xmlns="31f04632-b6e9-4fe1-93cb-bca074d3829a" xsi:nil="true"/>
    <Anyotheradditionalinformationifrequired xmlns="9432dce6-ee2d-4ebe-aba1-54e5e84f98bb" xsi:nil="true"/>
    <TypeofATsupportrequired xmlns="9432dce6-ee2d-4ebe-aba1-54e5e84f98bb" xsi:nil="true"/>
    <StudentEmail xmlns="9432dce6-ee2d-4ebe-aba1-54e5e84f98bb" xsi:nil="true"/>
    <Surname xmlns="9432dce6-ee2d-4ebe-aba1-54e5e84f98bb" xsi:nil="true"/>
    <TaxiType xmlns="9432dce6-ee2d-4ebe-aba1-54e5e84f98bb" xsi:nil="true"/>
    <Lookingforwardto xmlns="9432dce6-ee2d-4ebe-aba1-54e5e84f98bb" xsi:nil="true"/>
    <EAsforonlineexams xmlns="9432dce6-ee2d-4ebe-aba1-54e5e84f98bb" xsi:nil="true"/>
    <PASupportrequirements xmlns="9432dce6-ee2d-4ebe-aba1-54e5e84f98bb" xsi:nil="true"/>
    <RecommendedSC xmlns="9432dce6-ee2d-4ebe-aba1-54e5e84f98bb" xsi:nil="true"/>
    <RecommendedAT xmlns="9432dce6-ee2d-4ebe-aba1-54e5e84f98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439F4BA423D428AD12C154303DA7B" ma:contentTypeVersion="130" ma:contentTypeDescription="Create a new document." ma:contentTypeScope="" ma:versionID="e91c755788d476d1503d38ae1d63c76f">
  <xsd:schema xmlns:xsd="http://www.w3.org/2001/XMLSchema" xmlns:xs="http://www.w3.org/2001/XMLSchema" xmlns:p="http://schemas.microsoft.com/office/2006/metadata/properties" xmlns:ns2="9432dce6-ee2d-4ebe-aba1-54e5e84f98bb" xmlns:ns3="31f04632-b6e9-4fe1-93cb-bca074d3829a" targetNamespace="http://schemas.microsoft.com/office/2006/metadata/properties" ma:root="true" ma:fieldsID="9281a22edb65a307a7e17a770b085dd7" ns2:_="" ns3:_="">
    <xsd:import namespace="9432dce6-ee2d-4ebe-aba1-54e5e84f98bb"/>
    <xsd:import namespace="31f04632-b6e9-4fe1-93cb-bca074d382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StudentName" minOccurs="0"/>
                <xsd:element ref="ns2:StudentID" minOccurs="0"/>
                <xsd:element ref="ns2:NameofNeedsAssessor" minOccurs="0"/>
                <xsd:element ref="ns2:DateofRegistration" minOccurs="0"/>
                <xsd:element ref="ns2:EntryRoute" minOccurs="0"/>
                <xsd:element ref="ns2:Priority" minOccurs="0"/>
                <xsd:element ref="ns2:CourseName" minOccurs="0"/>
                <xsd:element ref="ns2:Subjects" minOccurs="0"/>
                <xsd:element ref="ns2:YearofStudy" minOccurs="0"/>
                <xsd:element ref="ns2:CourseDelivery" minOccurs="0"/>
                <xsd:element ref="ns2:CorrectEvidenceofDisability" minOccurs="0"/>
                <xsd:element ref="ns2:ConsenttoDisclose" minOccurs="0"/>
                <xsd:element ref="ns2:CategoryofDisability1" minOccurs="0"/>
                <xsd:element ref="ns2:NatureofDisability1" minOccurs="0"/>
                <xsd:element ref="ns2:CategoryofDisability2" minOccurs="0"/>
                <xsd:element ref="ns2:NatureofDisability2" minOccurs="0"/>
                <xsd:element ref="ns2:CategoryofDisability3" minOccurs="0"/>
                <xsd:element ref="ns2:NatureofDisability3" minOccurs="0"/>
                <xsd:element ref="ns2:EducationalExperienceImpactofDisability" minOccurs="0"/>
                <xsd:element ref="ns2:ReasonableAccommodations" minOccurs="0"/>
                <xsd:element ref="ns2:ExaminationAccommodations" minOccurs="0"/>
                <xsd:element ref="ns2:AssistiveTechnologyforExams" minOccurs="0"/>
                <xsd:element ref="ns2:Referrals" minOccurs="0"/>
                <xsd:element ref="ns2:PersonalAssistant" minOccurs="0"/>
                <xsd:element ref="ns2:AgeRange" minOccurs="0"/>
                <xsd:element ref="ns2:SupportsRequired" minOccurs="0"/>
                <xsd:element ref="ns2:Notetaker" minOccurs="0"/>
                <xsd:element ref="ns2:Expectedweeklyhours" minOccurs="0"/>
                <xsd:element ref="ns2:Transport" minOccurs="0"/>
                <xsd:element ref="ns2:CollectionDropOffpoint" minOccurs="0"/>
                <xsd:element ref="ns2:IrishSignLanguageInterpreter" minOccurs="0"/>
                <xsd:element ref="ns2:Expectedweeklyhours_x0028_ISL_x0029_" minOccurs="0"/>
                <xsd:element ref="ns2:DisabilityCode1" minOccurs="0"/>
                <xsd:element ref="ns2:DisabilityCode2" minOccurs="0"/>
                <xsd:element ref="ns2:DisabilityCode3" minOccurs="0"/>
                <xsd:element ref="ns2:ExamCode" minOccurs="0"/>
                <xsd:element ref="ns2:LibraryCode" minOccurs="0"/>
                <xsd:element ref="ns2:AdditionalITSCode1" minOccurs="0"/>
                <xsd:element ref="ns2:AdditionalITSCode2" minOccurs="0"/>
                <xsd:element ref="ns2:AdditionalITSCode3" minOccurs="0"/>
                <xsd:element ref="ns2:AdditionalITSCode4" minOccurs="0"/>
                <xsd:element ref="ns2:AdditionalITSCode5" minOccurs="0"/>
                <xsd:element ref="ns2:EducationalExperienceImpactofDisability_x0028_Continued1_x0029_" minOccurs="0"/>
                <xsd:element ref="ns2:EducationalExperienceImpactofDisability_x0028_Continued2_x0029_" minOccurs="0"/>
                <xsd:element ref="ns2:EducationalExperienceImpactofDisability_x0028_Continued3_x0029_" minOccurs="0"/>
                <xsd:element ref="ns2:Dateofdiagnosis_x002f_assessment" minOccurs="0"/>
                <xsd:element ref="ns2:Moredetailofdiagnosis_x002f_assessmentifnecessary" minOccurs="0"/>
                <xsd:element ref="ns2:AcademicSupportsinPreviousEducation" minOccurs="0"/>
                <xsd:element ref="ns2:ExamAccommodationsinPreviousEducation" minOccurs="0"/>
                <xsd:element ref="ns2:AcademicSkillsDifficulties" minOccurs="0"/>
                <xsd:element ref="ns2:Self_x002d_ManagementSkillsDifficulties" minOccurs="0"/>
                <xsd:element ref="ns2:FavouriteSubjects" minOccurs="0"/>
                <xsd:element ref="ns2:KeyStrengths" minOccurs="0"/>
                <xsd:element ref="ns2:ImpactofDisability" minOccurs="0"/>
                <xsd:element ref="ns2:Physical_x002f_MobilityChallenges" minOccurs="0"/>
                <xsd:element ref="ns2:SensoryChallenges" minOccurs="0"/>
                <xsd:element ref="ns2:SocialChallenges" minOccurs="0"/>
                <xsd:element ref="ns2:CurrentSupports" minOccurs="0"/>
                <xsd:element ref="ns2:Anyotherrelevantinformation" minOccurs="0"/>
                <xsd:element ref="ns2:ATTraining_x002f_Assessmentrequired_x003f_" minOccurs="0"/>
                <xsd:element ref="ns2:ATsupportsrequired" minOccurs="0"/>
                <xsd:element ref="ns2:PAapprovedhoursperweek" minOccurs="0"/>
                <xsd:element ref="ns2:PAgenderpreference" minOccurs="0"/>
                <xsd:element ref="ns2:Numberofapprovedtripsperday" minOccurs="0"/>
                <xsd:element ref="ns2:SpecificLearningDifficultyAttainmentScores" minOccurs="0"/>
                <xsd:element ref="ns2:PreviousEducationDetails" minOccurs="0"/>
                <xsd:element ref="ns2:Upperbodyimpact" minOccurs="0"/>
                <xsd:element ref="ns2:Lowerbodyimpact" minOccurs="0"/>
                <xsd:element ref="ns2:Finemotorimpact" minOccurs="0"/>
                <xsd:element ref="ns2:Eyesightimpact" minOccurs="0"/>
                <xsd:element ref="ns2:Hearingimpact" minOccurs="0"/>
                <xsd:element ref="ns2:DoesthestudentrequireaPersonalEmergencyEvacuationPlan_x003f_" minOccurs="0"/>
                <xsd:element ref="ns2:DoesthisstudentrequireOrientationMobilityTraining_x003f_" minOccurs="0"/>
                <xsd:element ref="ns2:Pleasegivemoredetailofwork_x002f_caringresponsibilitiesifapplicable" minOccurs="0"/>
                <xsd:element ref="ns2:Moredetailofdiagnosisifnecessary" minOccurs="0"/>
                <xsd:element ref="ns2:SupportNetworks" minOccurs="0"/>
                <xsd:element ref="ns2:HobbiesInterests" minOccurs="0"/>
                <xsd:element ref="ns2:SchoolExperienceSupport" minOccurs="0"/>
                <xsd:element ref="ns2:Moredetailofschoolexperiencesupportifrequired" minOccurs="0"/>
                <xsd:element ref="ns2:Moredetailofwork_x002f_caringresponsbili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FirstName" minOccurs="0"/>
                <xsd:element ref="ns2:Surname" minOccurs="0"/>
                <xsd:element ref="ns2:StudentEmail" minOccurs="0"/>
                <xsd:element ref="ns2:Lookingforwardto" minOccurs="0"/>
                <xsd:element ref="ns2:Anyotheradditionalinformationifrequired" minOccurs="0"/>
                <xsd:element ref="ns2:TypeofATsupportrequired" minOccurs="0"/>
                <xsd:element ref="ns2:ATtobesenttostudent" minOccurs="0"/>
                <xsd:element ref="ns2:IsStudentCentralSupportrequired_x003f_" minOccurs="0"/>
                <xsd:element ref="ns2:Impactofdiagnosisondailybasis" minOccurs="0"/>
                <xsd:element ref="ns2:EAsforonlineexams" minOccurs="0"/>
                <xsd:element ref="ns2:PASupportrequirements" minOccurs="0"/>
                <xsd:element ref="ns2:TaxiType" minOccurs="0"/>
                <xsd:element ref="ns2:_x0031__x003a_1AT_x003f_" minOccurs="0"/>
                <xsd:element ref="ns2:ATneeded" minOccurs="0"/>
                <xsd:element ref="ns2:RecommendedAT" minOccurs="0"/>
                <xsd:element ref="ns2:RecommendedS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2dce6-ee2d-4ebe-aba1-54e5e84f9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udentName" ma:index="20" nillable="true" ma:displayName="Student Name" ma:format="Dropdown" ma:internalName="StudentName">
      <xsd:simpleType>
        <xsd:restriction base="dms:Text">
          <xsd:maxLength value="255"/>
        </xsd:restriction>
      </xsd:simpleType>
    </xsd:element>
    <xsd:element name="StudentID" ma:index="21" nillable="true" ma:displayName="Student ID" ma:format="Dropdown" ma:internalName="StudentID">
      <xsd:simpleType>
        <xsd:restriction base="dms:Text">
          <xsd:maxLength value="255"/>
        </xsd:restriction>
      </xsd:simpleType>
    </xsd:element>
    <xsd:element name="NameofNeedsAssessor" ma:index="22" nillable="true" ma:displayName="Name of Needs Assessor" ma:format="Dropdown" ma:internalName="NameofNeedsAssessor">
      <xsd:simpleType>
        <xsd:restriction base="dms:Text">
          <xsd:maxLength value="255"/>
        </xsd:restriction>
      </xsd:simpleType>
    </xsd:element>
    <xsd:element name="DateofRegistration" ma:index="23" nillable="true" ma:displayName="Date of Registration" ma:format="Dropdown" ma:internalName="DateofRegistration">
      <xsd:simpleType>
        <xsd:restriction base="dms:Text">
          <xsd:maxLength value="255"/>
        </xsd:restriction>
      </xsd:simpleType>
    </xsd:element>
    <xsd:element name="EntryRoute" ma:index="24" nillable="true" ma:displayName="Entry Route" ma:format="Dropdown" ma:internalName="EntryRoute">
      <xsd:simpleType>
        <xsd:restriction base="dms:Text">
          <xsd:maxLength value="255"/>
        </xsd:restriction>
      </xsd:simpleType>
    </xsd:element>
    <xsd:element name="Priority" ma:index="25" nillable="true" ma:displayName="Priority " ma:format="Dropdown" ma:internalName="Priority">
      <xsd:simpleType>
        <xsd:restriction base="dms:Text">
          <xsd:maxLength value="255"/>
        </xsd:restriction>
      </xsd:simpleType>
    </xsd:element>
    <xsd:element name="CourseName" ma:index="26" nillable="true" ma:displayName="Course Name" ma:format="Dropdown" ma:internalName="CourseName">
      <xsd:simpleType>
        <xsd:restriction base="dms:Text">
          <xsd:maxLength value="255"/>
        </xsd:restriction>
      </xsd:simpleType>
    </xsd:element>
    <xsd:element name="Subjects" ma:index="27" nillable="true" ma:displayName="Subjects" ma:format="Dropdown" ma:internalName="Subjects">
      <xsd:simpleType>
        <xsd:restriction base="dms:Text">
          <xsd:maxLength value="255"/>
        </xsd:restriction>
      </xsd:simpleType>
    </xsd:element>
    <xsd:element name="YearofStudy" ma:index="28" nillable="true" ma:displayName="Year of Study" ma:format="Dropdown" ma:internalName="YearofStudy">
      <xsd:simpleType>
        <xsd:restriction base="dms:Text">
          <xsd:maxLength value="255"/>
        </xsd:restriction>
      </xsd:simpleType>
    </xsd:element>
    <xsd:element name="CourseDelivery" ma:index="29" nillable="true" ma:displayName="Course Delivery " ma:format="Dropdown" ma:internalName="CourseDelivery">
      <xsd:simpleType>
        <xsd:restriction base="dms:Text">
          <xsd:maxLength value="255"/>
        </xsd:restriction>
      </xsd:simpleType>
    </xsd:element>
    <xsd:element name="CorrectEvidenceofDisability" ma:index="30" nillable="true" ma:displayName="Correct Evidence of Disability " ma:format="Dropdown" ma:internalName="CorrectEvidenceofDisability">
      <xsd:simpleType>
        <xsd:restriction base="dms:Text">
          <xsd:maxLength value="255"/>
        </xsd:restriction>
      </xsd:simpleType>
    </xsd:element>
    <xsd:element name="ConsenttoDisclose" ma:index="31" nillable="true" ma:displayName="Consent to Disclose" ma:format="Dropdown" ma:internalName="ConsenttoDisclose">
      <xsd:simpleType>
        <xsd:restriction base="dms:Text">
          <xsd:maxLength value="255"/>
        </xsd:restriction>
      </xsd:simpleType>
    </xsd:element>
    <xsd:element name="CategoryofDisability1" ma:index="32" nillable="true" ma:displayName="Category of Disability 1 " ma:format="Dropdown" ma:internalName="CategoryofDisability1">
      <xsd:simpleType>
        <xsd:restriction base="dms:Text">
          <xsd:maxLength value="255"/>
        </xsd:restriction>
      </xsd:simpleType>
    </xsd:element>
    <xsd:element name="NatureofDisability1" ma:index="33" nillable="true" ma:displayName="Nature of Disability 1" ma:format="Dropdown" ma:internalName="NatureofDisability1">
      <xsd:simpleType>
        <xsd:restriction base="dms:Text">
          <xsd:maxLength value="255"/>
        </xsd:restriction>
      </xsd:simpleType>
    </xsd:element>
    <xsd:element name="CategoryofDisability2" ma:index="34" nillable="true" ma:displayName="Category of Disability 2" ma:format="Dropdown" ma:internalName="CategoryofDisability2">
      <xsd:simpleType>
        <xsd:restriction base="dms:Text">
          <xsd:maxLength value="255"/>
        </xsd:restriction>
      </xsd:simpleType>
    </xsd:element>
    <xsd:element name="NatureofDisability2" ma:index="35" nillable="true" ma:displayName="Nature of Disability 2" ma:format="Dropdown" ma:internalName="NatureofDisability2">
      <xsd:simpleType>
        <xsd:restriction base="dms:Text">
          <xsd:maxLength value="255"/>
        </xsd:restriction>
      </xsd:simpleType>
    </xsd:element>
    <xsd:element name="CategoryofDisability3" ma:index="36" nillable="true" ma:displayName="Category of Disability 3" ma:format="Dropdown" ma:internalName="CategoryofDisability3">
      <xsd:simpleType>
        <xsd:restriction base="dms:Text">
          <xsd:maxLength value="255"/>
        </xsd:restriction>
      </xsd:simpleType>
    </xsd:element>
    <xsd:element name="NatureofDisability3" ma:index="37" nillable="true" ma:displayName="Nature of Disability 3" ma:format="Dropdown" ma:internalName="NatureofDisability3">
      <xsd:simpleType>
        <xsd:restriction base="dms:Text">
          <xsd:maxLength value="255"/>
        </xsd:restriction>
      </xsd:simpleType>
    </xsd:element>
    <xsd:element name="EducationalExperienceImpactofDisability" ma:index="38" nillable="true" ma:displayName="Educational Experience &amp; Impact of Disability " ma:format="Dropdown" ma:internalName="EducationalExperienceImpactofDisability">
      <xsd:simpleType>
        <xsd:restriction base="dms:Text">
          <xsd:maxLength value="255"/>
        </xsd:restriction>
      </xsd:simpleType>
    </xsd:element>
    <xsd:element name="ReasonableAccommodations" ma:index="39" nillable="true" ma:displayName="Reasonable Accommodations" ma:format="Dropdown" ma:internalName="ReasonableAccommodations">
      <xsd:simpleType>
        <xsd:restriction base="dms:Text">
          <xsd:maxLength value="255"/>
        </xsd:restriction>
      </xsd:simpleType>
    </xsd:element>
    <xsd:element name="ExaminationAccommodations" ma:index="40" nillable="true" ma:displayName="Examination Accommodations" ma:format="Dropdown" ma:internalName="ExaminationAccommodations">
      <xsd:simpleType>
        <xsd:restriction base="dms:Text">
          <xsd:maxLength value="255"/>
        </xsd:restriction>
      </xsd:simpleType>
    </xsd:element>
    <xsd:element name="AssistiveTechnologyforExams" ma:index="41" nillable="true" ma:displayName="Assistive Technology for Exams" ma:format="Dropdown" ma:internalName="AssistiveTechnologyforExams">
      <xsd:simpleType>
        <xsd:restriction base="dms:Text">
          <xsd:maxLength value="255"/>
        </xsd:restriction>
      </xsd:simpleType>
    </xsd:element>
    <xsd:element name="Referrals" ma:index="42" nillable="true" ma:displayName="Referrals " ma:format="Dropdown" ma:internalName="Referrals">
      <xsd:simpleType>
        <xsd:restriction base="dms:Text">
          <xsd:maxLength value="255"/>
        </xsd:restriction>
      </xsd:simpleType>
    </xsd:element>
    <xsd:element name="PersonalAssistant" ma:index="43" nillable="true" ma:displayName="Personal Assistant " ma:format="Dropdown" ma:internalName="PersonalAssistant">
      <xsd:simpleType>
        <xsd:restriction base="dms:Text">
          <xsd:maxLength value="255"/>
        </xsd:restriction>
      </xsd:simpleType>
    </xsd:element>
    <xsd:element name="AgeRange" ma:index="44" nillable="true" ma:displayName="Age Range" ma:format="Dropdown" ma:internalName="AgeRange">
      <xsd:simpleType>
        <xsd:restriction base="dms:Text">
          <xsd:maxLength value="255"/>
        </xsd:restriction>
      </xsd:simpleType>
    </xsd:element>
    <xsd:element name="SupportsRequired" ma:index="45" nillable="true" ma:displayName="Supports Required" ma:format="Dropdown" ma:internalName="SupportsRequired">
      <xsd:simpleType>
        <xsd:restriction base="dms:Text">
          <xsd:maxLength value="255"/>
        </xsd:restriction>
      </xsd:simpleType>
    </xsd:element>
    <xsd:element name="Notetaker" ma:index="46" nillable="true" ma:displayName="Notetaker" ma:format="Dropdown" ma:internalName="Notetaker">
      <xsd:simpleType>
        <xsd:restriction base="dms:Text">
          <xsd:maxLength value="255"/>
        </xsd:restriction>
      </xsd:simpleType>
    </xsd:element>
    <xsd:element name="Expectedweeklyhours" ma:index="47" nillable="true" ma:displayName="Expected weekly hours" ma:format="Dropdown" ma:internalName="Expectedweeklyhours">
      <xsd:simpleType>
        <xsd:restriction base="dms:Text">
          <xsd:maxLength value="255"/>
        </xsd:restriction>
      </xsd:simpleType>
    </xsd:element>
    <xsd:element name="Transport" ma:index="48" nillable="true" ma:displayName="Transport " ma:format="Dropdown" ma:internalName="Transport">
      <xsd:simpleType>
        <xsd:restriction base="dms:Text">
          <xsd:maxLength value="255"/>
        </xsd:restriction>
      </xsd:simpleType>
    </xsd:element>
    <xsd:element name="CollectionDropOffpoint" ma:index="49" nillable="true" ma:displayName="Collection &amp; Drop off point" ma:format="Dropdown" ma:internalName="CollectionDropOffpoint">
      <xsd:simpleType>
        <xsd:restriction base="dms:Text">
          <xsd:maxLength value="255"/>
        </xsd:restriction>
      </xsd:simpleType>
    </xsd:element>
    <xsd:element name="IrishSignLanguageInterpreter" ma:index="50" nillable="true" ma:displayName="Irish Sign Language Interpreter " ma:format="Dropdown" ma:internalName="IrishSignLanguageInterpreter">
      <xsd:simpleType>
        <xsd:restriction base="dms:Text">
          <xsd:maxLength value="255"/>
        </xsd:restriction>
      </xsd:simpleType>
    </xsd:element>
    <xsd:element name="Expectedweeklyhours_x0028_ISL_x0029_" ma:index="51" nillable="true" ma:displayName="Expected weekly hours (ISL)" ma:format="Dropdown" ma:internalName="Expectedweeklyhours_x0028_ISL_x0029_">
      <xsd:simpleType>
        <xsd:restriction base="dms:Text">
          <xsd:maxLength value="255"/>
        </xsd:restriction>
      </xsd:simpleType>
    </xsd:element>
    <xsd:element name="DisabilityCode1" ma:index="52" nillable="true" ma:displayName="Disability Code 1" ma:format="Dropdown" ma:internalName="DisabilityCode1">
      <xsd:simpleType>
        <xsd:restriction base="dms:Text">
          <xsd:maxLength value="255"/>
        </xsd:restriction>
      </xsd:simpleType>
    </xsd:element>
    <xsd:element name="DisabilityCode2" ma:index="53" nillable="true" ma:displayName="Disability Code 2" ma:format="Dropdown" ma:internalName="DisabilityCode2">
      <xsd:simpleType>
        <xsd:restriction base="dms:Text">
          <xsd:maxLength value="255"/>
        </xsd:restriction>
      </xsd:simpleType>
    </xsd:element>
    <xsd:element name="DisabilityCode3" ma:index="54" nillable="true" ma:displayName="Disability Code 3" ma:format="Dropdown" ma:internalName="DisabilityCode3">
      <xsd:simpleType>
        <xsd:restriction base="dms:Text">
          <xsd:maxLength value="255"/>
        </xsd:restriction>
      </xsd:simpleType>
    </xsd:element>
    <xsd:element name="ExamCode" ma:index="55" nillable="true" ma:displayName="Exam Code" ma:format="Dropdown" ma:internalName="ExamCode">
      <xsd:simpleType>
        <xsd:restriction base="dms:Text">
          <xsd:maxLength value="255"/>
        </xsd:restriction>
      </xsd:simpleType>
    </xsd:element>
    <xsd:element name="LibraryCode" ma:index="56" nillable="true" ma:displayName="Library Code" ma:format="Dropdown" ma:internalName="LibraryCode">
      <xsd:simpleType>
        <xsd:restriction base="dms:Text">
          <xsd:maxLength value="255"/>
        </xsd:restriction>
      </xsd:simpleType>
    </xsd:element>
    <xsd:element name="AdditionalITSCode1" ma:index="57" nillable="true" ma:displayName="Additional ITS Code 1" ma:format="Dropdown" ma:internalName="AdditionalITSCode1">
      <xsd:simpleType>
        <xsd:restriction base="dms:Text">
          <xsd:maxLength value="255"/>
        </xsd:restriction>
      </xsd:simpleType>
    </xsd:element>
    <xsd:element name="AdditionalITSCode2" ma:index="58" nillable="true" ma:displayName="Additional ITS Code 2" ma:format="Dropdown" ma:internalName="AdditionalITSCode2">
      <xsd:simpleType>
        <xsd:restriction base="dms:Text">
          <xsd:maxLength value="255"/>
        </xsd:restriction>
      </xsd:simpleType>
    </xsd:element>
    <xsd:element name="AdditionalITSCode3" ma:index="59" nillable="true" ma:displayName="Additional ITS Code 3" ma:format="Dropdown" ma:internalName="AdditionalITSCode3">
      <xsd:simpleType>
        <xsd:restriction base="dms:Text">
          <xsd:maxLength value="255"/>
        </xsd:restriction>
      </xsd:simpleType>
    </xsd:element>
    <xsd:element name="AdditionalITSCode4" ma:index="60" nillable="true" ma:displayName="Additional ITS Code 4" ma:format="Dropdown" ma:internalName="AdditionalITSCode4">
      <xsd:simpleType>
        <xsd:restriction base="dms:Text">
          <xsd:maxLength value="255"/>
        </xsd:restriction>
      </xsd:simpleType>
    </xsd:element>
    <xsd:element name="AdditionalITSCode5" ma:index="61" nillable="true" ma:displayName="Additional ITS Code 5" ma:format="Dropdown" ma:internalName="AdditionalITSCode5">
      <xsd:simpleType>
        <xsd:restriction base="dms:Text">
          <xsd:maxLength value="255"/>
        </xsd:restriction>
      </xsd:simpleType>
    </xsd:element>
    <xsd:element name="EducationalExperienceImpactofDisability_x0028_Continued1_x0029_" ma:index="62" nillable="true" ma:displayName="Educational Experience &amp; Impact of Disability (Continued 1)" ma:format="Dropdown" ma:internalName="EducationalExperienceImpactofDisability_x0028_Continued1_x0029_">
      <xsd:simpleType>
        <xsd:restriction base="dms:Text">
          <xsd:maxLength value="255"/>
        </xsd:restriction>
      </xsd:simpleType>
    </xsd:element>
    <xsd:element name="EducationalExperienceImpactofDisability_x0028_Continued2_x0029_" ma:index="63" nillable="true" ma:displayName="Educational Experience &amp; Impact of Disability (Continued 2)" ma:format="Dropdown" ma:internalName="EducationalExperienceImpactofDisability_x0028_Continued2_x0029_">
      <xsd:simpleType>
        <xsd:restriction base="dms:Text">
          <xsd:maxLength value="255"/>
        </xsd:restriction>
      </xsd:simpleType>
    </xsd:element>
    <xsd:element name="EducationalExperienceImpactofDisability_x0028_Continued3_x0029_" ma:index="64" nillable="true" ma:displayName="Educational Experience &amp; Impact of Disability (Continued 3)" ma:format="Dropdown" ma:internalName="EducationalExperienceImpactofDisability_x0028_Continued3_x0029_">
      <xsd:simpleType>
        <xsd:restriction base="dms:Text">
          <xsd:maxLength value="255"/>
        </xsd:restriction>
      </xsd:simpleType>
    </xsd:element>
    <xsd:element name="Dateofdiagnosis_x002f_assessment" ma:index="65" nillable="true" ma:displayName="Date of diagnosis/assessment" ma:format="Dropdown" ma:internalName="Dateofdiagnosis_x002f_assessment">
      <xsd:simpleType>
        <xsd:restriction base="dms:Text">
          <xsd:maxLength value="255"/>
        </xsd:restriction>
      </xsd:simpleType>
    </xsd:element>
    <xsd:element name="Moredetailofdiagnosis_x002f_assessmentifnecessary" ma:index="66" nillable="true" ma:displayName="More detail of diagnosis/assessment if necessary" ma:format="Dropdown" ma:internalName="Moredetailofdiagnosis_x002f_assessmentifnecessary">
      <xsd:simpleType>
        <xsd:restriction base="dms:Text">
          <xsd:maxLength value="255"/>
        </xsd:restriction>
      </xsd:simpleType>
    </xsd:element>
    <xsd:element name="AcademicSupportsinPreviousEducation" ma:index="67" nillable="true" ma:displayName="Academic Supports in Previous Education" ma:format="Dropdown" ma:internalName="AcademicSupportsinPreviousEducation">
      <xsd:simpleType>
        <xsd:restriction base="dms:Text">
          <xsd:maxLength value="255"/>
        </xsd:restriction>
      </xsd:simpleType>
    </xsd:element>
    <xsd:element name="ExamAccommodationsinPreviousEducation" ma:index="68" nillable="true" ma:displayName="Exam Accommodations in Previous Education" ma:format="Dropdown" ma:internalName="ExamAccommodationsinPreviousEducation">
      <xsd:simpleType>
        <xsd:restriction base="dms:Text">
          <xsd:maxLength value="255"/>
        </xsd:restriction>
      </xsd:simpleType>
    </xsd:element>
    <xsd:element name="AcademicSkillsDifficulties" ma:index="69" nillable="true" ma:displayName="Academic Challenges " ma:format="Dropdown" ma:internalName="AcademicSkillsDifficulties">
      <xsd:simpleType>
        <xsd:restriction base="dms:Text">
          <xsd:maxLength value="255"/>
        </xsd:restriction>
      </xsd:simpleType>
    </xsd:element>
    <xsd:element name="Self_x002d_ManagementSkillsDifficulties" ma:index="70" nillable="true" ma:displayName="Self-Management Challenges" ma:format="Dropdown" ma:internalName="Self_x002d_ManagementSkillsDifficulties">
      <xsd:simpleType>
        <xsd:restriction base="dms:Text">
          <xsd:maxLength value="255"/>
        </xsd:restriction>
      </xsd:simpleType>
    </xsd:element>
    <xsd:element name="FavouriteSubjects" ma:index="71" nillable="true" ma:displayName="Favourite Subjects" ma:format="Dropdown" ma:internalName="FavouriteSubjects">
      <xsd:simpleType>
        <xsd:restriction base="dms:Text">
          <xsd:maxLength value="255"/>
        </xsd:restriction>
      </xsd:simpleType>
    </xsd:element>
    <xsd:element name="KeyStrengths" ma:index="72" nillable="true" ma:displayName="Key Strengths" ma:format="Dropdown" ma:internalName="KeyStrengths">
      <xsd:simpleType>
        <xsd:restriction base="dms:Text">
          <xsd:maxLength value="255"/>
        </xsd:restriction>
      </xsd:simpleType>
    </xsd:element>
    <xsd:element name="ImpactofDisability" ma:index="73" nillable="true" ma:displayName="Impact of Disability" ma:format="Dropdown" ma:internalName="ImpactofDisability">
      <xsd:simpleType>
        <xsd:restriction base="dms:Text">
          <xsd:maxLength value="255"/>
        </xsd:restriction>
      </xsd:simpleType>
    </xsd:element>
    <xsd:element name="Physical_x002f_MobilityChallenges" ma:index="74" nillable="true" ma:displayName="Physical/Mobility Challenges" ma:format="Dropdown" ma:internalName="Physical_x002f_MobilityChallenges">
      <xsd:simpleType>
        <xsd:restriction base="dms:Text">
          <xsd:maxLength value="255"/>
        </xsd:restriction>
      </xsd:simpleType>
    </xsd:element>
    <xsd:element name="SensoryChallenges" ma:index="75" nillable="true" ma:displayName="Sensory Challenges" ma:format="Dropdown" ma:internalName="SensoryChallenges">
      <xsd:simpleType>
        <xsd:restriction base="dms:Text">
          <xsd:maxLength value="255"/>
        </xsd:restriction>
      </xsd:simpleType>
    </xsd:element>
    <xsd:element name="SocialChallenges" ma:index="76" nillable="true" ma:displayName="Social Challenges " ma:format="Dropdown" ma:internalName="SocialChallenges">
      <xsd:simpleType>
        <xsd:restriction base="dms:Text">
          <xsd:maxLength value="255"/>
        </xsd:restriction>
      </xsd:simpleType>
    </xsd:element>
    <xsd:element name="CurrentSupports" ma:index="77" nillable="true" ma:displayName="Current Supports" ma:format="Dropdown" ma:internalName="CurrentSupports">
      <xsd:simpleType>
        <xsd:restriction base="dms:Text">
          <xsd:maxLength value="255"/>
        </xsd:restriction>
      </xsd:simpleType>
    </xsd:element>
    <xsd:element name="Anyotherrelevantinformation" ma:index="78" nillable="true" ma:displayName="Any other relevant information" ma:format="Dropdown" ma:internalName="Anyotherrelevantinformation">
      <xsd:simpleType>
        <xsd:restriction base="dms:Text">
          <xsd:maxLength value="255"/>
        </xsd:restriction>
      </xsd:simpleType>
    </xsd:element>
    <xsd:element name="ATTraining_x002f_Assessmentrequired_x003f_" ma:index="79" nillable="true" ma:displayName="AT Training/Assessment required?" ma:format="Dropdown" ma:internalName="ATTraining_x002f_Assessmentrequired_x003f_">
      <xsd:simpleType>
        <xsd:restriction base="dms:Text">
          <xsd:maxLength value="255"/>
        </xsd:restriction>
      </xsd:simpleType>
    </xsd:element>
    <xsd:element name="ATsupportsrequired" ma:index="80" nillable="true" ma:displayName="AT supports required" ma:format="Dropdown" ma:internalName="ATsupportsrequired">
      <xsd:simpleType>
        <xsd:restriction base="dms:Text">
          <xsd:maxLength value="255"/>
        </xsd:restriction>
      </xsd:simpleType>
    </xsd:element>
    <xsd:element name="PAapprovedhoursperweek" ma:index="81" nillable="true" ma:displayName="PA approved hours per week" ma:format="Dropdown" ma:internalName="PAapprovedhoursperweek">
      <xsd:simpleType>
        <xsd:restriction base="dms:Text">
          <xsd:maxLength value="255"/>
        </xsd:restriction>
      </xsd:simpleType>
    </xsd:element>
    <xsd:element name="PAgenderpreference" ma:index="82" nillable="true" ma:displayName="PA gender preference" ma:format="Dropdown" ma:internalName="PAgenderpreference">
      <xsd:simpleType>
        <xsd:restriction base="dms:Text">
          <xsd:maxLength value="255"/>
        </xsd:restriction>
      </xsd:simpleType>
    </xsd:element>
    <xsd:element name="Numberofapprovedtripsperday" ma:index="83" nillable="true" ma:displayName="Number of approved trips per day" ma:format="Dropdown" ma:internalName="Numberofapprovedtripsperday">
      <xsd:simpleType>
        <xsd:restriction base="dms:Text">
          <xsd:maxLength value="255"/>
        </xsd:restriction>
      </xsd:simpleType>
    </xsd:element>
    <xsd:element name="SpecificLearningDifficultyAttainmentScores" ma:index="84" nillable="true" ma:displayName="Specific Learning Difficulty Attainment Scores" ma:format="Dropdown" ma:internalName="SpecificLearningDifficultyAttainmentScores">
      <xsd:simpleType>
        <xsd:restriction base="dms:Text">
          <xsd:maxLength value="255"/>
        </xsd:restriction>
      </xsd:simpleType>
    </xsd:element>
    <xsd:element name="PreviousEducationDetails" ma:index="85" nillable="true" ma:displayName="Previous Education Details" ma:format="Dropdown" ma:internalName="PreviousEducationDetails">
      <xsd:simpleType>
        <xsd:restriction base="dms:Text">
          <xsd:maxLength value="255"/>
        </xsd:restriction>
      </xsd:simpleType>
    </xsd:element>
    <xsd:element name="Upperbodyimpact" ma:index="86" nillable="true" ma:displayName="Upper body impact" ma:format="Dropdown" ma:internalName="Upperbodyimpact">
      <xsd:simpleType>
        <xsd:restriction base="dms:Text">
          <xsd:maxLength value="255"/>
        </xsd:restriction>
      </xsd:simpleType>
    </xsd:element>
    <xsd:element name="Lowerbodyimpact" ma:index="87" nillable="true" ma:displayName="Lower body impact" ma:format="Dropdown" ma:internalName="Lowerbodyimpact">
      <xsd:simpleType>
        <xsd:restriction base="dms:Text">
          <xsd:maxLength value="255"/>
        </xsd:restriction>
      </xsd:simpleType>
    </xsd:element>
    <xsd:element name="Finemotorimpact" ma:index="88" nillable="true" ma:displayName="Fine motor impact" ma:format="Dropdown" ma:internalName="Finemotorimpact">
      <xsd:simpleType>
        <xsd:restriction base="dms:Text">
          <xsd:maxLength value="255"/>
        </xsd:restriction>
      </xsd:simpleType>
    </xsd:element>
    <xsd:element name="Eyesightimpact" ma:index="89" nillable="true" ma:displayName="Eyesight impact" ma:format="Dropdown" ma:internalName="Eyesightimpact">
      <xsd:simpleType>
        <xsd:restriction base="dms:Text">
          <xsd:maxLength value="255"/>
        </xsd:restriction>
      </xsd:simpleType>
    </xsd:element>
    <xsd:element name="Hearingimpact" ma:index="90" nillable="true" ma:displayName="Hearing impact" ma:format="Dropdown" ma:internalName="Hearingimpact">
      <xsd:simpleType>
        <xsd:restriction base="dms:Text">
          <xsd:maxLength value="255"/>
        </xsd:restriction>
      </xsd:simpleType>
    </xsd:element>
    <xsd:element name="DoesthestudentrequireaPersonalEmergencyEvacuationPlan_x003f_" ma:index="91" nillable="true" ma:displayName="Does the student require a Personal Emergency Evacuation Plan?" ma:format="Dropdown" ma:internalName="DoesthestudentrequireaPersonalEmergencyEvacuationPlan_x003f_">
      <xsd:simpleType>
        <xsd:restriction base="dms:Text">
          <xsd:maxLength value="255"/>
        </xsd:restriction>
      </xsd:simpleType>
    </xsd:element>
    <xsd:element name="DoesthisstudentrequireOrientationMobilityTraining_x003f_" ma:index="92" nillable="true" ma:displayName="Does this student require Orientation &amp; Mobility Training?" ma:format="Dropdown" ma:internalName="DoesthisstudentrequireOrientationMobilityTraining_x003f_">
      <xsd:simpleType>
        <xsd:restriction base="dms:Text">
          <xsd:maxLength value="255"/>
        </xsd:restriction>
      </xsd:simpleType>
    </xsd:element>
    <xsd:element name="Pleasegivemoredetailofwork_x002f_caringresponsibilitiesifapplicable" ma:index="93" nillable="true" ma:displayName="Please give more detail of work/caring responsibilities if applicable" ma:format="Dropdown" ma:internalName="Pleasegivemoredetailofwork_x002f_caringresponsibilitiesifapplicable">
      <xsd:simpleType>
        <xsd:restriction base="dms:Text">
          <xsd:maxLength value="255"/>
        </xsd:restriction>
      </xsd:simpleType>
    </xsd:element>
    <xsd:element name="Moredetailofdiagnosisifnecessary" ma:index="94" nillable="true" ma:displayName="More detail of diagnosis if necessary" ma:format="Dropdown" ma:internalName="Moredetailofdiagnosisifnecessary">
      <xsd:simpleType>
        <xsd:restriction base="dms:Text">
          <xsd:maxLength value="255"/>
        </xsd:restriction>
      </xsd:simpleType>
    </xsd:element>
    <xsd:element name="SupportNetworks" ma:index="95" nillable="true" ma:displayName="Support Networks" ma:format="Dropdown" ma:internalName="SupportNetworks">
      <xsd:simpleType>
        <xsd:restriction base="dms:Text">
          <xsd:maxLength value="255"/>
        </xsd:restriction>
      </xsd:simpleType>
    </xsd:element>
    <xsd:element name="HobbiesInterests" ma:index="96" nillable="true" ma:displayName="Hobbies &amp; Interests " ma:format="Dropdown" ma:internalName="HobbiesInterests">
      <xsd:simpleType>
        <xsd:restriction base="dms:Text">
          <xsd:maxLength value="255"/>
        </xsd:restriction>
      </xsd:simpleType>
    </xsd:element>
    <xsd:element name="SchoolExperienceSupport" ma:index="97" nillable="true" ma:displayName="School Experience &amp; Support" ma:format="Dropdown" ma:internalName="SchoolExperienceSupport">
      <xsd:simpleType>
        <xsd:restriction base="dms:Text">
          <xsd:maxLength value="255"/>
        </xsd:restriction>
      </xsd:simpleType>
    </xsd:element>
    <xsd:element name="Moredetailofschoolexperiencesupportifrequired" ma:index="98" nillable="true" ma:displayName="More detail of school experience &amp; support if required" ma:format="Dropdown" ma:internalName="Moredetailofschoolexperiencesupportifrequired">
      <xsd:simpleType>
        <xsd:restriction base="dms:Text">
          <xsd:maxLength value="255"/>
        </xsd:restriction>
      </xsd:simpleType>
    </xsd:element>
    <xsd:element name="Moredetailofwork_x002f_caringresponsbilities" ma:index="99" nillable="true" ma:displayName="More detail of work/caring responsibilities" ma:format="Dropdown" ma:internalName="Moredetailofwork_x002f_caringresponsbilities">
      <xsd:simpleType>
        <xsd:restriction base="dms:Text">
          <xsd:maxLength value="255"/>
        </xsd:restriction>
      </xsd:simpleType>
    </xsd:element>
    <xsd:element name="MediaLengthInSeconds" ma:index="10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02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irstName" ma:index="104" nillable="true" ma:displayName="First Name" ma:format="Dropdown" ma:internalName="FirstName">
      <xsd:simpleType>
        <xsd:restriction base="dms:Text">
          <xsd:maxLength value="255"/>
        </xsd:restriction>
      </xsd:simpleType>
    </xsd:element>
    <xsd:element name="Surname" ma:index="105" nillable="true" ma:displayName="Surname" ma:format="Dropdown" ma:internalName="Surname">
      <xsd:simpleType>
        <xsd:restriction base="dms:Text">
          <xsd:maxLength value="255"/>
        </xsd:restriction>
      </xsd:simpleType>
    </xsd:element>
    <xsd:element name="StudentEmail" ma:index="106" nillable="true" ma:displayName="Student Email" ma:format="Dropdown" ma:internalName="StudentEmail">
      <xsd:simpleType>
        <xsd:restriction base="dms:Text">
          <xsd:maxLength value="255"/>
        </xsd:restriction>
      </xsd:simpleType>
    </xsd:element>
    <xsd:element name="Lookingforwardto" ma:index="107" nillable="true" ma:displayName="Looking forward to" ma:format="Dropdown" ma:internalName="Lookingforwardto">
      <xsd:simpleType>
        <xsd:restriction base="dms:Text">
          <xsd:maxLength value="255"/>
        </xsd:restriction>
      </xsd:simpleType>
    </xsd:element>
    <xsd:element name="Anyotheradditionalinformationifrequired" ma:index="108" nillable="true" ma:displayName="Any other additional information if required" ma:format="Dropdown" ma:internalName="Anyotheradditionalinformationifrequired">
      <xsd:simpleType>
        <xsd:restriction base="dms:Text">
          <xsd:maxLength value="255"/>
        </xsd:restriction>
      </xsd:simpleType>
    </xsd:element>
    <xsd:element name="TypeofATsupportrequired" ma:index="109" nillable="true" ma:displayName="Type of AT support required" ma:format="Dropdown" ma:internalName="TypeofATsupportrequired">
      <xsd:simpleType>
        <xsd:restriction base="dms:Text">
          <xsd:maxLength value="255"/>
        </xsd:restriction>
      </xsd:simpleType>
    </xsd:element>
    <xsd:element name="ATtobesenttostudent" ma:index="110" nillable="true" ma:displayName="AT to be sent to student" ma:format="Dropdown" ma:internalName="ATtobesenttostudent">
      <xsd:simpleType>
        <xsd:restriction base="dms:Text">
          <xsd:maxLength value="255"/>
        </xsd:restriction>
      </xsd:simpleType>
    </xsd:element>
    <xsd:element name="IsStudentCentralSupportrequired_x003f_" ma:index="111" nillable="true" ma:displayName="Is Student Central Support required?" ma:format="Dropdown" ma:internalName="IsStudentCentralSupportrequired_x003f_">
      <xsd:simpleType>
        <xsd:restriction base="dms:Text">
          <xsd:maxLength value="255"/>
        </xsd:restriction>
      </xsd:simpleType>
    </xsd:element>
    <xsd:element name="Impactofdiagnosisondailybasis" ma:index="112" nillable="true" ma:displayName="Impact of diagnosis on daily basis" ma:format="Dropdown" ma:internalName="Impactofdiagnosisondailybasis">
      <xsd:simpleType>
        <xsd:restriction base="dms:Text">
          <xsd:maxLength value="255"/>
        </xsd:restriction>
      </xsd:simpleType>
    </xsd:element>
    <xsd:element name="EAsforonlineexams" ma:index="113" nillable="true" ma:displayName="EA's for online exams " ma:format="Dropdown" ma:internalName="EAsforonlineexams">
      <xsd:simpleType>
        <xsd:restriction base="dms:Text">
          <xsd:maxLength value="255"/>
        </xsd:restriction>
      </xsd:simpleType>
    </xsd:element>
    <xsd:element name="PASupportrequirements" ma:index="114" nillable="true" ma:displayName="PA Support requirements" ma:format="Dropdown" ma:internalName="PASupportrequirements">
      <xsd:simpleType>
        <xsd:restriction base="dms:Text">
          <xsd:maxLength value="255"/>
        </xsd:restriction>
      </xsd:simpleType>
    </xsd:element>
    <xsd:element name="TaxiType" ma:index="115" nillable="true" ma:displayName="Taxi Type" ma:format="Dropdown" ma:internalName="TaxiType">
      <xsd:simpleType>
        <xsd:restriction base="dms:Text">
          <xsd:maxLength value="255"/>
        </xsd:restriction>
      </xsd:simpleType>
    </xsd:element>
    <xsd:element name="_x0031__x003a_1AT_x003f_" ma:index="116" nillable="true" ma:displayName="1:1 AT?" ma:format="Dropdown" ma:internalName="_x0031__x003a_1AT_x003f_">
      <xsd:simpleType>
        <xsd:restriction base="dms:Text">
          <xsd:maxLength value="255"/>
        </xsd:restriction>
      </xsd:simpleType>
    </xsd:element>
    <xsd:element name="ATneeded" ma:index="117" nillable="true" ma:displayName="AT needed" ma:format="Dropdown" ma:internalName="ATneeded">
      <xsd:simpleType>
        <xsd:restriction base="dms:Text">
          <xsd:maxLength value="255"/>
        </xsd:restriction>
      </xsd:simpleType>
    </xsd:element>
    <xsd:element name="RecommendedAT" ma:index="118" nillable="true" ma:displayName="Recommended AT" ma:format="Dropdown" ma:internalName="RecommendedAT">
      <xsd:simpleType>
        <xsd:restriction base="dms:Text">
          <xsd:maxLength value="255"/>
        </xsd:restriction>
      </xsd:simpleType>
    </xsd:element>
    <xsd:element name="RecommendedSC" ma:index="119" nillable="true" ma:displayName="Recommended SC" ma:format="Dropdown" ma:internalName="RecommendedSC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04632-b6e9-4fe1-93cb-bca074d3829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03" nillable="true" ma:displayName="Taxonomy Catch All Column" ma:hidden="true" ma:list="{3c4c3fc2-8bf6-4d15-9c7d-d6be53bd59d4}" ma:internalName="TaxCatchAll" ma:showField="CatchAllData" ma:web="31f04632-b6e9-4fe1-93cb-bca074d382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82B7A-C03E-4F46-9018-0255227B403A}">
  <ds:schemaRefs>
    <ds:schemaRef ds:uri="http://schemas.microsoft.com/office/2006/metadata/properties"/>
    <ds:schemaRef ds:uri="http://schemas.microsoft.com/office/infopath/2007/PartnerControls"/>
    <ds:schemaRef ds:uri="9432dce6-ee2d-4ebe-aba1-54e5e84f98bb"/>
    <ds:schemaRef ds:uri="31f04632-b6e9-4fe1-93cb-bca074d3829a"/>
  </ds:schemaRefs>
</ds:datastoreItem>
</file>

<file path=customXml/itemProps2.xml><?xml version="1.0" encoding="utf-8"?>
<ds:datastoreItem xmlns:ds="http://schemas.openxmlformats.org/officeDocument/2006/customXml" ds:itemID="{39317E91-C83F-4EBE-9A68-212025BFC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F14098-BBE6-4515-88C1-BDB517EC5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2dce6-ee2d-4ebe-aba1-54e5e84f98bb"/>
    <ds:schemaRef ds:uri="31f04632-b6e9-4fe1-93cb-bca074d382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Trebuchet MS</vt:lpstr>
      <vt:lpstr>Wingdings 3</vt:lpstr>
      <vt:lpstr>Facet</vt:lpstr>
      <vt:lpstr>1_Office Theme</vt:lpstr>
      <vt:lpstr>2_Office Theme</vt:lpstr>
      <vt:lpstr>First Day Contact Training</vt:lpstr>
      <vt:lpstr>Session Outline </vt:lpstr>
      <vt:lpstr>Who we are </vt:lpstr>
      <vt:lpstr>Who is MAP?</vt:lpstr>
      <vt:lpstr>PowerPoint Presentation</vt:lpstr>
      <vt:lpstr>Benefits of joining a club/society</vt:lpstr>
      <vt:lpstr>Difficulties Students face during this academic year</vt:lpstr>
      <vt:lpstr>Reason for the FDC</vt:lpstr>
      <vt:lpstr>First Day Contact Role</vt:lpstr>
      <vt:lpstr>What kinds of students will benefit from FDC?</vt:lpstr>
      <vt:lpstr>Neurodiversity refers to different neurotypes existing together</vt:lpstr>
      <vt:lpstr>How do students engage with the FDC?</vt:lpstr>
      <vt:lpstr>Boundaries of Role</vt:lpstr>
      <vt:lpstr>Services to sign post</vt:lpstr>
      <vt:lpstr>Scenario 1</vt:lpstr>
      <vt:lpstr>Scenario 2</vt:lpstr>
      <vt:lpstr>Scenario 3</vt:lpstr>
      <vt:lpstr>How to deal with students in distress</vt:lpstr>
      <vt:lpstr>Overview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Contact (FDC)</dc:title>
  <dc:creator>Aoife Mulrooney</dc:creator>
  <cp:lastModifiedBy>Mary Banahan</cp:lastModifiedBy>
  <cp:revision>9</cp:revision>
  <dcterms:created xsi:type="dcterms:W3CDTF">2021-02-01T12:46:58Z</dcterms:created>
  <dcterms:modified xsi:type="dcterms:W3CDTF">2025-02-25T16:21:05Z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0x010100171439F4BA423D428AD12C154303DA7B</vt:lpwstr>
  </property>
</Properties>
</file>