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4" r:id="rId6"/>
    <p:sldId id="258" r:id="rId7"/>
    <p:sldId id="260" r:id="rId8"/>
    <p:sldId id="264" r:id="rId9"/>
    <p:sldId id="263" r:id="rId10"/>
    <p:sldId id="268" r:id="rId11"/>
    <p:sldId id="272" r:id="rId12"/>
    <p:sldId id="273" r:id="rId13"/>
    <p:sldId id="267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BE623F-8823-4D4C-BD4C-EF4DF50A4C4E}" v="424" dt="2020-11-04T10:10:05.6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10" Type="http://schemas.openxmlformats.org/officeDocument/2006/relationships/image" Target="../media/image16.svg"/><Relationship Id="rId4" Type="http://schemas.openxmlformats.org/officeDocument/2006/relationships/image" Target="../media/image21.svg"/><Relationship Id="rId9" Type="http://schemas.openxmlformats.org/officeDocument/2006/relationships/image" Target="../media/image15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13" Type="http://schemas.openxmlformats.org/officeDocument/2006/relationships/image" Target="../media/image28.png"/><Relationship Id="rId3" Type="http://schemas.openxmlformats.org/officeDocument/2006/relationships/image" Target="../media/image5.png"/><Relationship Id="rId7" Type="http://schemas.openxmlformats.org/officeDocument/2006/relationships/image" Target="../media/image24.png"/><Relationship Id="rId12" Type="http://schemas.openxmlformats.org/officeDocument/2006/relationships/image" Target="../media/image27.svg"/><Relationship Id="rId2" Type="http://schemas.openxmlformats.org/officeDocument/2006/relationships/image" Target="../media/image19.svg"/><Relationship Id="rId16" Type="http://schemas.openxmlformats.org/officeDocument/2006/relationships/image" Target="../media/image31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11" Type="http://schemas.openxmlformats.org/officeDocument/2006/relationships/image" Target="../media/image26.png"/><Relationship Id="rId5" Type="http://schemas.openxmlformats.org/officeDocument/2006/relationships/image" Target="../media/image22.png"/><Relationship Id="rId15" Type="http://schemas.openxmlformats.org/officeDocument/2006/relationships/image" Target="../media/image30.png"/><Relationship Id="rId10" Type="http://schemas.openxmlformats.org/officeDocument/2006/relationships/image" Target="../media/image8.svg"/><Relationship Id="rId4" Type="http://schemas.openxmlformats.org/officeDocument/2006/relationships/image" Target="../media/image6.svg"/><Relationship Id="rId9" Type="http://schemas.openxmlformats.org/officeDocument/2006/relationships/image" Target="../media/image7.png"/><Relationship Id="rId14" Type="http://schemas.openxmlformats.org/officeDocument/2006/relationships/image" Target="../media/image29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28.png"/><Relationship Id="rId7" Type="http://schemas.openxmlformats.org/officeDocument/2006/relationships/image" Target="../media/image7.png"/><Relationship Id="rId12" Type="http://schemas.openxmlformats.org/officeDocument/2006/relationships/image" Target="../media/image19.svg"/><Relationship Id="rId2" Type="http://schemas.openxmlformats.org/officeDocument/2006/relationships/image" Target="../media/image33.svg"/><Relationship Id="rId1" Type="http://schemas.openxmlformats.org/officeDocument/2006/relationships/image" Target="../media/image32.png"/><Relationship Id="rId6" Type="http://schemas.openxmlformats.org/officeDocument/2006/relationships/image" Target="../media/image6.svg"/><Relationship Id="rId11" Type="http://schemas.openxmlformats.org/officeDocument/2006/relationships/image" Target="../media/image18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29.svg"/><Relationship Id="rId9" Type="http://schemas.openxmlformats.org/officeDocument/2006/relationships/image" Target="../media/image9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hyperlink" Target="mailto:mary.maccourt@mu.ie" TargetMode="External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10" Type="http://schemas.openxmlformats.org/officeDocument/2006/relationships/image" Target="../media/image16.svg"/><Relationship Id="rId4" Type="http://schemas.openxmlformats.org/officeDocument/2006/relationships/image" Target="../media/image21.svg"/><Relationship Id="rId9" Type="http://schemas.openxmlformats.org/officeDocument/2006/relationships/image" Target="../media/image15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13" Type="http://schemas.openxmlformats.org/officeDocument/2006/relationships/image" Target="../media/image28.png"/><Relationship Id="rId3" Type="http://schemas.openxmlformats.org/officeDocument/2006/relationships/image" Target="../media/image5.png"/><Relationship Id="rId7" Type="http://schemas.openxmlformats.org/officeDocument/2006/relationships/image" Target="../media/image24.png"/><Relationship Id="rId12" Type="http://schemas.openxmlformats.org/officeDocument/2006/relationships/image" Target="../media/image27.svg"/><Relationship Id="rId2" Type="http://schemas.openxmlformats.org/officeDocument/2006/relationships/image" Target="../media/image19.svg"/><Relationship Id="rId16" Type="http://schemas.openxmlformats.org/officeDocument/2006/relationships/image" Target="../media/image31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11" Type="http://schemas.openxmlformats.org/officeDocument/2006/relationships/image" Target="../media/image26.png"/><Relationship Id="rId5" Type="http://schemas.openxmlformats.org/officeDocument/2006/relationships/image" Target="../media/image22.png"/><Relationship Id="rId15" Type="http://schemas.openxmlformats.org/officeDocument/2006/relationships/image" Target="../media/image30.png"/><Relationship Id="rId10" Type="http://schemas.openxmlformats.org/officeDocument/2006/relationships/image" Target="../media/image8.svg"/><Relationship Id="rId4" Type="http://schemas.openxmlformats.org/officeDocument/2006/relationships/image" Target="../media/image6.svg"/><Relationship Id="rId9" Type="http://schemas.openxmlformats.org/officeDocument/2006/relationships/image" Target="../media/image7.png"/><Relationship Id="rId14" Type="http://schemas.openxmlformats.org/officeDocument/2006/relationships/image" Target="../media/image29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28.png"/><Relationship Id="rId7" Type="http://schemas.openxmlformats.org/officeDocument/2006/relationships/image" Target="../media/image7.png"/><Relationship Id="rId12" Type="http://schemas.openxmlformats.org/officeDocument/2006/relationships/image" Target="../media/image19.svg"/><Relationship Id="rId2" Type="http://schemas.openxmlformats.org/officeDocument/2006/relationships/image" Target="../media/image33.svg"/><Relationship Id="rId1" Type="http://schemas.openxmlformats.org/officeDocument/2006/relationships/image" Target="../media/image32.png"/><Relationship Id="rId6" Type="http://schemas.openxmlformats.org/officeDocument/2006/relationships/image" Target="../media/image6.svg"/><Relationship Id="rId11" Type="http://schemas.openxmlformats.org/officeDocument/2006/relationships/image" Target="../media/image18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29.svg"/><Relationship Id="rId9" Type="http://schemas.openxmlformats.org/officeDocument/2006/relationships/image" Target="../media/image9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hyperlink" Target="mailto:mary.maccourt@mu.ie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85D9CE-14EE-4E5B-9E77-3F9481B7E01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1B2A2DC7-864A-41CD-BEC9-203C38B0DF6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b="1" dirty="0"/>
            <a:t>BANK</a:t>
          </a:r>
          <a:r>
            <a:rPr lang="en-US" sz="2000" dirty="0"/>
            <a:t> – changing signatories on the bank account</a:t>
          </a:r>
        </a:p>
      </dgm:t>
    </dgm:pt>
    <dgm:pt modelId="{46392EC3-93E7-4A67-A98F-51810A735438}" type="parTrans" cxnId="{4F589A1F-7FAD-417D-900A-0B95193CA422}">
      <dgm:prSet/>
      <dgm:spPr/>
      <dgm:t>
        <a:bodyPr/>
        <a:lstStyle/>
        <a:p>
          <a:endParaRPr lang="en-US"/>
        </a:p>
      </dgm:t>
    </dgm:pt>
    <dgm:pt modelId="{4F7BBB84-2964-426F-94A4-A34F8C479111}" type="sibTrans" cxnId="{4F589A1F-7FAD-417D-900A-0B95193CA422}">
      <dgm:prSet/>
      <dgm:spPr/>
      <dgm:t>
        <a:bodyPr/>
        <a:lstStyle/>
        <a:p>
          <a:endParaRPr lang="en-US"/>
        </a:p>
      </dgm:t>
    </dgm:pt>
    <dgm:pt modelId="{F4E4A125-2FA4-4FEE-A8EA-9F608886A79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IE" sz="2000" b="1" dirty="0"/>
            <a:t>INTERNAL FINANCES </a:t>
          </a:r>
          <a:r>
            <a:rPr lang="en-IE" sz="2000" dirty="0"/>
            <a:t>– authorising committee members expenses</a:t>
          </a:r>
          <a:endParaRPr lang="en-US" sz="2000" dirty="0"/>
        </a:p>
      </dgm:t>
    </dgm:pt>
    <dgm:pt modelId="{B9B30DC9-8A70-45C9-9F73-348300DFEA14}" type="parTrans" cxnId="{9BF29384-8A25-4908-AE3C-42AB7DA326AB}">
      <dgm:prSet/>
      <dgm:spPr/>
      <dgm:t>
        <a:bodyPr/>
        <a:lstStyle/>
        <a:p>
          <a:endParaRPr lang="en-US"/>
        </a:p>
      </dgm:t>
    </dgm:pt>
    <dgm:pt modelId="{F44587F2-1A4F-44B8-88F3-A0028C5654ED}" type="sibTrans" cxnId="{9BF29384-8A25-4908-AE3C-42AB7DA326AB}">
      <dgm:prSet/>
      <dgm:spPr/>
      <dgm:t>
        <a:bodyPr/>
        <a:lstStyle/>
        <a:p>
          <a:endParaRPr lang="en-US"/>
        </a:p>
      </dgm:t>
    </dgm:pt>
    <dgm:pt modelId="{56C08F9A-5C03-482E-9E67-BF278672F13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IE" sz="2000" b="1" dirty="0"/>
            <a:t>EXTERNAL FINANCES – </a:t>
          </a:r>
          <a:r>
            <a:rPr lang="en-IE" sz="2000" dirty="0"/>
            <a:t>paying invoices, uploading receipts/inv. to MU Life &amp; ordering gear/equipment</a:t>
          </a:r>
          <a:endParaRPr lang="en-US" sz="2000" dirty="0"/>
        </a:p>
      </dgm:t>
    </dgm:pt>
    <dgm:pt modelId="{F8DFE51F-21B3-4973-8C14-C94AD162F853}" type="parTrans" cxnId="{514C6D2E-1259-48CE-B760-F9D808DCC49C}">
      <dgm:prSet/>
      <dgm:spPr/>
      <dgm:t>
        <a:bodyPr/>
        <a:lstStyle/>
        <a:p>
          <a:endParaRPr lang="en-US"/>
        </a:p>
      </dgm:t>
    </dgm:pt>
    <dgm:pt modelId="{C00AF965-1F72-4F84-B257-D6B9D2E83E11}" type="sibTrans" cxnId="{514C6D2E-1259-48CE-B760-F9D808DCC49C}">
      <dgm:prSet/>
      <dgm:spPr/>
      <dgm:t>
        <a:bodyPr/>
        <a:lstStyle/>
        <a:p>
          <a:endParaRPr lang="en-US"/>
        </a:p>
      </dgm:t>
    </dgm:pt>
    <dgm:pt modelId="{98C6A0AD-3143-4073-A12D-9F12CE2E51E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IE" sz="2000" b="1" dirty="0"/>
            <a:t>EVENT BUDGETS </a:t>
          </a:r>
          <a:r>
            <a:rPr lang="en-IE" sz="2000" dirty="0"/>
            <a:t>– creating budgets for IV’s/Events</a:t>
          </a:r>
          <a:endParaRPr lang="en-US" sz="2000" dirty="0"/>
        </a:p>
      </dgm:t>
    </dgm:pt>
    <dgm:pt modelId="{5D402137-D4D8-456A-BC84-00E458B62F33}" type="parTrans" cxnId="{2544AF5E-CA3A-4551-9996-5499A27A6786}">
      <dgm:prSet/>
      <dgm:spPr/>
      <dgm:t>
        <a:bodyPr/>
        <a:lstStyle/>
        <a:p>
          <a:endParaRPr lang="en-US"/>
        </a:p>
      </dgm:t>
    </dgm:pt>
    <dgm:pt modelId="{6F6D92BC-2982-4F0A-AAB4-BB429A0F3533}" type="sibTrans" cxnId="{2544AF5E-CA3A-4551-9996-5499A27A6786}">
      <dgm:prSet/>
      <dgm:spPr/>
      <dgm:t>
        <a:bodyPr/>
        <a:lstStyle/>
        <a:p>
          <a:endParaRPr lang="en-US"/>
        </a:p>
      </dgm:t>
    </dgm:pt>
    <dgm:pt modelId="{35A3EC8B-685A-4CD4-8DA1-E09A23A5933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b="1" dirty="0"/>
            <a:t>DEBT WATCH </a:t>
          </a:r>
          <a:r>
            <a:rPr lang="en-US" sz="2000" dirty="0"/>
            <a:t>– keeping an eye on spend/bank account etc</a:t>
          </a:r>
          <a:r>
            <a:rPr lang="en-US" sz="1600" dirty="0"/>
            <a:t>.</a:t>
          </a:r>
        </a:p>
      </dgm:t>
    </dgm:pt>
    <dgm:pt modelId="{B4092723-D297-4B76-BB76-292B54BF6A29}" type="parTrans" cxnId="{87127029-B925-4F22-A4BA-9485237CD233}">
      <dgm:prSet/>
      <dgm:spPr/>
      <dgm:t>
        <a:bodyPr/>
        <a:lstStyle/>
        <a:p>
          <a:endParaRPr lang="en-US"/>
        </a:p>
      </dgm:t>
    </dgm:pt>
    <dgm:pt modelId="{A38C3373-C89A-48AD-B84C-16C033112C1B}" type="sibTrans" cxnId="{87127029-B925-4F22-A4BA-9485237CD233}">
      <dgm:prSet/>
      <dgm:spPr/>
      <dgm:t>
        <a:bodyPr/>
        <a:lstStyle/>
        <a:p>
          <a:endParaRPr lang="en-US"/>
        </a:p>
      </dgm:t>
    </dgm:pt>
    <dgm:pt modelId="{496610B6-2ACF-420D-B0C4-7261ADC9573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b="1" dirty="0"/>
            <a:t>CASH BOX </a:t>
          </a:r>
          <a:r>
            <a:rPr lang="en-US" sz="2000" dirty="0"/>
            <a:t>– Keeping cash balances up to date</a:t>
          </a:r>
        </a:p>
      </dgm:t>
    </dgm:pt>
    <dgm:pt modelId="{E5807EBC-8227-42D6-AB6D-1238A6CE8194}" type="parTrans" cxnId="{51259FF1-9212-4945-8E93-530D87C10828}">
      <dgm:prSet/>
      <dgm:spPr/>
      <dgm:t>
        <a:bodyPr/>
        <a:lstStyle/>
        <a:p>
          <a:endParaRPr lang="en-US"/>
        </a:p>
      </dgm:t>
    </dgm:pt>
    <dgm:pt modelId="{AB5753A3-2DD8-447A-8182-735E836BA59A}" type="sibTrans" cxnId="{51259FF1-9212-4945-8E93-530D87C10828}">
      <dgm:prSet/>
      <dgm:spPr/>
      <dgm:t>
        <a:bodyPr/>
        <a:lstStyle/>
        <a:p>
          <a:endParaRPr lang="en-US"/>
        </a:p>
      </dgm:t>
    </dgm:pt>
    <dgm:pt modelId="{C5E419D4-951F-440D-BEF9-F44619F9AF2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b="1" dirty="0"/>
            <a:t>FUNDING APPLICATIONS </a:t>
          </a:r>
          <a:r>
            <a:rPr lang="en-US" sz="2000" dirty="0"/>
            <a:t>– applying for Special Events/Equipment and End of Year Budget Application</a:t>
          </a:r>
        </a:p>
      </dgm:t>
    </dgm:pt>
    <dgm:pt modelId="{8C574F2F-8D15-4B74-9955-AA68D27D99A7}" type="parTrans" cxnId="{6F5FFD2B-EA94-46ED-B75E-0A8995CC1601}">
      <dgm:prSet/>
      <dgm:spPr/>
      <dgm:t>
        <a:bodyPr/>
        <a:lstStyle/>
        <a:p>
          <a:endParaRPr lang="en-US"/>
        </a:p>
      </dgm:t>
    </dgm:pt>
    <dgm:pt modelId="{67835042-D659-4ADB-8DEA-F97641E6590A}" type="sibTrans" cxnId="{6F5FFD2B-EA94-46ED-B75E-0A8995CC1601}">
      <dgm:prSet/>
      <dgm:spPr/>
      <dgm:t>
        <a:bodyPr/>
        <a:lstStyle/>
        <a:p>
          <a:endParaRPr lang="en-US"/>
        </a:p>
      </dgm:t>
    </dgm:pt>
    <dgm:pt modelId="{E8FECE05-EA54-43D4-855F-FE51F360332C}" type="pres">
      <dgm:prSet presAssocID="{8985D9CE-14EE-4E5B-9E77-3F9481B7E01B}" presName="root" presStyleCnt="0">
        <dgm:presLayoutVars>
          <dgm:dir/>
          <dgm:resizeHandles val="exact"/>
        </dgm:presLayoutVars>
      </dgm:prSet>
      <dgm:spPr/>
    </dgm:pt>
    <dgm:pt modelId="{4ED0AF05-8A5F-4DCC-80C4-F130B9F17795}" type="pres">
      <dgm:prSet presAssocID="{1B2A2DC7-864A-41CD-BEC9-203C38B0DF60}" presName="compNode" presStyleCnt="0"/>
      <dgm:spPr/>
    </dgm:pt>
    <dgm:pt modelId="{173D15E7-A25C-4BF7-B952-BAC752E5BFA9}" type="pres">
      <dgm:prSet presAssocID="{1B2A2DC7-864A-41CD-BEC9-203C38B0DF60}" presName="bgRect" presStyleLbl="bgShp" presStyleIdx="0" presStyleCnt="7" custLinFactNeighborX="-38"/>
      <dgm:spPr/>
    </dgm:pt>
    <dgm:pt modelId="{EA27E007-8A21-4303-AD26-3424547200FE}" type="pres">
      <dgm:prSet presAssocID="{1B2A2DC7-864A-41CD-BEC9-203C38B0DF60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DD67030C-C48A-4552-A98B-40879476EA9D}" type="pres">
      <dgm:prSet presAssocID="{1B2A2DC7-864A-41CD-BEC9-203C38B0DF60}" presName="spaceRect" presStyleCnt="0"/>
      <dgm:spPr/>
    </dgm:pt>
    <dgm:pt modelId="{9477E1BF-689B-4B3C-BB69-A1E2A40D6F97}" type="pres">
      <dgm:prSet presAssocID="{1B2A2DC7-864A-41CD-BEC9-203C38B0DF60}" presName="parTx" presStyleLbl="revTx" presStyleIdx="0" presStyleCnt="7">
        <dgm:presLayoutVars>
          <dgm:chMax val="0"/>
          <dgm:chPref val="0"/>
        </dgm:presLayoutVars>
      </dgm:prSet>
      <dgm:spPr/>
    </dgm:pt>
    <dgm:pt modelId="{E66DF585-CA1B-4341-A9D6-B8518E6F71A3}" type="pres">
      <dgm:prSet presAssocID="{4F7BBB84-2964-426F-94A4-A34F8C479111}" presName="sibTrans" presStyleCnt="0"/>
      <dgm:spPr/>
    </dgm:pt>
    <dgm:pt modelId="{ACCB4554-C0AB-4833-A827-501E3322BD48}" type="pres">
      <dgm:prSet presAssocID="{F4E4A125-2FA4-4FEE-A8EA-9F608886A798}" presName="compNode" presStyleCnt="0"/>
      <dgm:spPr/>
    </dgm:pt>
    <dgm:pt modelId="{A7BB7111-C19A-4C14-A161-13CB2D0AC663}" type="pres">
      <dgm:prSet presAssocID="{F4E4A125-2FA4-4FEE-A8EA-9F608886A798}" presName="bgRect" presStyleLbl="bgShp" presStyleIdx="1" presStyleCnt="7"/>
      <dgm:spPr/>
    </dgm:pt>
    <dgm:pt modelId="{6E9CE8AE-6763-4329-AD29-B9400E0B491D}" type="pres">
      <dgm:prSet presAssocID="{F4E4A125-2FA4-4FEE-A8EA-9F608886A798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CB64C450-9245-4E22-A728-2F84C05563CB}" type="pres">
      <dgm:prSet presAssocID="{F4E4A125-2FA4-4FEE-A8EA-9F608886A798}" presName="spaceRect" presStyleCnt="0"/>
      <dgm:spPr/>
    </dgm:pt>
    <dgm:pt modelId="{BE1623AF-EC2B-40D5-97A2-7909059FA53E}" type="pres">
      <dgm:prSet presAssocID="{F4E4A125-2FA4-4FEE-A8EA-9F608886A798}" presName="parTx" presStyleLbl="revTx" presStyleIdx="1" presStyleCnt="7">
        <dgm:presLayoutVars>
          <dgm:chMax val="0"/>
          <dgm:chPref val="0"/>
        </dgm:presLayoutVars>
      </dgm:prSet>
      <dgm:spPr/>
    </dgm:pt>
    <dgm:pt modelId="{DC7778C0-7007-4C96-A46A-C2E2354AA51C}" type="pres">
      <dgm:prSet presAssocID="{F44587F2-1A4F-44B8-88F3-A0028C5654ED}" presName="sibTrans" presStyleCnt="0"/>
      <dgm:spPr/>
    </dgm:pt>
    <dgm:pt modelId="{C42BB07C-FBD2-46C2-8466-D77CE4DF9B9B}" type="pres">
      <dgm:prSet presAssocID="{56C08F9A-5C03-482E-9E67-BF278672F132}" presName="compNode" presStyleCnt="0"/>
      <dgm:spPr/>
    </dgm:pt>
    <dgm:pt modelId="{5C89FD8C-98A3-4D21-AF46-E54F0E6EC843}" type="pres">
      <dgm:prSet presAssocID="{56C08F9A-5C03-482E-9E67-BF278672F132}" presName="bgRect" presStyleLbl="bgShp" presStyleIdx="2" presStyleCnt="7"/>
      <dgm:spPr/>
    </dgm:pt>
    <dgm:pt modelId="{713CE0A7-375D-4DF2-A8EA-39416A70A643}" type="pres">
      <dgm:prSet presAssocID="{56C08F9A-5C03-482E-9E67-BF278672F132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nk Check"/>
        </a:ext>
      </dgm:extLst>
    </dgm:pt>
    <dgm:pt modelId="{3F94DDA3-05F2-43D0-BB6A-20ED45C55A96}" type="pres">
      <dgm:prSet presAssocID="{56C08F9A-5C03-482E-9E67-BF278672F132}" presName="spaceRect" presStyleCnt="0"/>
      <dgm:spPr/>
    </dgm:pt>
    <dgm:pt modelId="{A4410E3C-38BD-46F5-9B4E-8145C876E98B}" type="pres">
      <dgm:prSet presAssocID="{56C08F9A-5C03-482E-9E67-BF278672F132}" presName="parTx" presStyleLbl="revTx" presStyleIdx="2" presStyleCnt="7">
        <dgm:presLayoutVars>
          <dgm:chMax val="0"/>
          <dgm:chPref val="0"/>
        </dgm:presLayoutVars>
      </dgm:prSet>
      <dgm:spPr/>
    </dgm:pt>
    <dgm:pt modelId="{7D981E37-A818-400B-9186-E391AE9BF161}" type="pres">
      <dgm:prSet presAssocID="{C00AF965-1F72-4F84-B257-D6B9D2E83E11}" presName="sibTrans" presStyleCnt="0"/>
      <dgm:spPr/>
    </dgm:pt>
    <dgm:pt modelId="{F421DD8F-13DA-46EB-95A8-980154996BD1}" type="pres">
      <dgm:prSet presAssocID="{98C6A0AD-3143-4073-A12D-9F12CE2E51EE}" presName="compNode" presStyleCnt="0"/>
      <dgm:spPr/>
    </dgm:pt>
    <dgm:pt modelId="{154AEE55-4947-4BEA-8257-5359670E10E2}" type="pres">
      <dgm:prSet presAssocID="{98C6A0AD-3143-4073-A12D-9F12CE2E51EE}" presName="bgRect" presStyleLbl="bgShp" presStyleIdx="3" presStyleCnt="7"/>
      <dgm:spPr/>
    </dgm:pt>
    <dgm:pt modelId="{76362297-416D-4E36-A46B-BE34D1DB3182}" type="pres">
      <dgm:prSet presAssocID="{98C6A0AD-3143-4073-A12D-9F12CE2E51EE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08171671-B7F7-4577-9772-C826084FCEE9}" type="pres">
      <dgm:prSet presAssocID="{98C6A0AD-3143-4073-A12D-9F12CE2E51EE}" presName="spaceRect" presStyleCnt="0"/>
      <dgm:spPr/>
    </dgm:pt>
    <dgm:pt modelId="{F6514CAB-1561-4DB2-B5C5-C6637910F8AB}" type="pres">
      <dgm:prSet presAssocID="{98C6A0AD-3143-4073-A12D-9F12CE2E51EE}" presName="parTx" presStyleLbl="revTx" presStyleIdx="3" presStyleCnt="7">
        <dgm:presLayoutVars>
          <dgm:chMax val="0"/>
          <dgm:chPref val="0"/>
        </dgm:presLayoutVars>
      </dgm:prSet>
      <dgm:spPr/>
    </dgm:pt>
    <dgm:pt modelId="{62469AB5-637A-4CF4-B020-76E1B56D4800}" type="pres">
      <dgm:prSet presAssocID="{6F6D92BC-2982-4F0A-AAB4-BB429A0F3533}" presName="sibTrans" presStyleCnt="0"/>
      <dgm:spPr/>
    </dgm:pt>
    <dgm:pt modelId="{F036CFE2-6512-4556-8452-F7B2F57CDBDA}" type="pres">
      <dgm:prSet presAssocID="{35A3EC8B-685A-4CD4-8DA1-E09A23A5933E}" presName="compNode" presStyleCnt="0"/>
      <dgm:spPr/>
    </dgm:pt>
    <dgm:pt modelId="{4ECE481D-20B8-42C0-99F8-DA898DD09167}" type="pres">
      <dgm:prSet presAssocID="{35A3EC8B-685A-4CD4-8DA1-E09A23A5933E}" presName="bgRect" presStyleLbl="bgShp" presStyleIdx="4" presStyleCnt="7"/>
      <dgm:spPr/>
    </dgm:pt>
    <dgm:pt modelId="{E12FDC23-38A6-48D0-B980-C4BA48B8F5D2}" type="pres">
      <dgm:prSet presAssocID="{35A3EC8B-685A-4CD4-8DA1-E09A23A5933E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redit card"/>
        </a:ext>
      </dgm:extLst>
    </dgm:pt>
    <dgm:pt modelId="{7B819688-A0C2-4B2B-ADA3-34A3F7E4890F}" type="pres">
      <dgm:prSet presAssocID="{35A3EC8B-685A-4CD4-8DA1-E09A23A5933E}" presName="spaceRect" presStyleCnt="0"/>
      <dgm:spPr/>
    </dgm:pt>
    <dgm:pt modelId="{177527A2-44F4-4A21-9C34-AF7D2552C4E2}" type="pres">
      <dgm:prSet presAssocID="{35A3EC8B-685A-4CD4-8DA1-E09A23A5933E}" presName="parTx" presStyleLbl="revTx" presStyleIdx="4" presStyleCnt="7">
        <dgm:presLayoutVars>
          <dgm:chMax val="0"/>
          <dgm:chPref val="0"/>
        </dgm:presLayoutVars>
      </dgm:prSet>
      <dgm:spPr/>
    </dgm:pt>
    <dgm:pt modelId="{119C4F41-F19A-4F54-B91C-6BF1892B2620}" type="pres">
      <dgm:prSet presAssocID="{A38C3373-C89A-48AD-B84C-16C033112C1B}" presName="sibTrans" presStyleCnt="0"/>
      <dgm:spPr/>
    </dgm:pt>
    <dgm:pt modelId="{31D0BC7C-4FF8-4AD1-AEDB-3DBB4EBC886D}" type="pres">
      <dgm:prSet presAssocID="{496610B6-2ACF-420D-B0C4-7261ADC95738}" presName="compNode" presStyleCnt="0"/>
      <dgm:spPr/>
    </dgm:pt>
    <dgm:pt modelId="{BF6D6B2B-A549-48ED-8F09-8AFDBE0BF9BA}" type="pres">
      <dgm:prSet presAssocID="{496610B6-2ACF-420D-B0C4-7261ADC95738}" presName="bgRect" presStyleLbl="bgShp" presStyleIdx="5" presStyleCnt="7"/>
      <dgm:spPr/>
    </dgm:pt>
    <dgm:pt modelId="{D845B7B1-3EBF-40CF-B94E-06589CBF7087}" type="pres">
      <dgm:prSet presAssocID="{496610B6-2ACF-420D-B0C4-7261ADC95738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egister"/>
        </a:ext>
      </dgm:extLst>
    </dgm:pt>
    <dgm:pt modelId="{75C2172E-9A60-4E9E-AA62-9DEC65E87A9A}" type="pres">
      <dgm:prSet presAssocID="{496610B6-2ACF-420D-B0C4-7261ADC95738}" presName="spaceRect" presStyleCnt="0"/>
      <dgm:spPr/>
    </dgm:pt>
    <dgm:pt modelId="{892C9A0A-3AA1-41B5-BC3E-5E2B35B14717}" type="pres">
      <dgm:prSet presAssocID="{496610B6-2ACF-420D-B0C4-7261ADC95738}" presName="parTx" presStyleLbl="revTx" presStyleIdx="5" presStyleCnt="7">
        <dgm:presLayoutVars>
          <dgm:chMax val="0"/>
          <dgm:chPref val="0"/>
        </dgm:presLayoutVars>
      </dgm:prSet>
      <dgm:spPr/>
    </dgm:pt>
    <dgm:pt modelId="{387D6979-D080-4125-8F79-F6FDFEE75C28}" type="pres">
      <dgm:prSet presAssocID="{AB5753A3-2DD8-447A-8182-735E836BA59A}" presName="sibTrans" presStyleCnt="0"/>
      <dgm:spPr/>
    </dgm:pt>
    <dgm:pt modelId="{F24D1D8E-2DD7-423B-922F-7A95672A0056}" type="pres">
      <dgm:prSet presAssocID="{C5E419D4-951F-440D-BEF9-F44619F9AF2D}" presName="compNode" presStyleCnt="0"/>
      <dgm:spPr/>
    </dgm:pt>
    <dgm:pt modelId="{AC3C0838-C43F-43B9-A04E-7C5EF2D2E73B}" type="pres">
      <dgm:prSet presAssocID="{C5E419D4-951F-440D-BEF9-F44619F9AF2D}" presName="bgRect" presStyleLbl="bgShp" presStyleIdx="6" presStyleCnt="7"/>
      <dgm:spPr/>
    </dgm:pt>
    <dgm:pt modelId="{9FD08C68-1F92-40F9-899E-94239F02FB38}" type="pres">
      <dgm:prSet presAssocID="{C5E419D4-951F-440D-BEF9-F44619F9AF2D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252C888A-799C-474B-81BE-D8C9AA937889}" type="pres">
      <dgm:prSet presAssocID="{C5E419D4-951F-440D-BEF9-F44619F9AF2D}" presName="spaceRect" presStyleCnt="0"/>
      <dgm:spPr/>
    </dgm:pt>
    <dgm:pt modelId="{D27258B0-3FDA-426B-BA8B-BD70951E6BBC}" type="pres">
      <dgm:prSet presAssocID="{C5E419D4-951F-440D-BEF9-F44619F9AF2D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4F589A1F-7FAD-417D-900A-0B95193CA422}" srcId="{8985D9CE-14EE-4E5B-9E77-3F9481B7E01B}" destId="{1B2A2DC7-864A-41CD-BEC9-203C38B0DF60}" srcOrd="0" destOrd="0" parTransId="{46392EC3-93E7-4A67-A98F-51810A735438}" sibTransId="{4F7BBB84-2964-426F-94A4-A34F8C479111}"/>
    <dgm:cxn modelId="{5D8DD123-B948-4DD6-95E4-A60F3033BB31}" type="presOf" srcId="{56C08F9A-5C03-482E-9E67-BF278672F132}" destId="{A4410E3C-38BD-46F5-9B4E-8145C876E98B}" srcOrd="0" destOrd="0" presId="urn:microsoft.com/office/officeart/2018/2/layout/IconVerticalSolidList"/>
    <dgm:cxn modelId="{87127029-B925-4F22-A4BA-9485237CD233}" srcId="{8985D9CE-14EE-4E5B-9E77-3F9481B7E01B}" destId="{35A3EC8B-685A-4CD4-8DA1-E09A23A5933E}" srcOrd="4" destOrd="0" parTransId="{B4092723-D297-4B76-BB76-292B54BF6A29}" sibTransId="{A38C3373-C89A-48AD-B84C-16C033112C1B}"/>
    <dgm:cxn modelId="{6F5FFD2B-EA94-46ED-B75E-0A8995CC1601}" srcId="{8985D9CE-14EE-4E5B-9E77-3F9481B7E01B}" destId="{C5E419D4-951F-440D-BEF9-F44619F9AF2D}" srcOrd="6" destOrd="0" parTransId="{8C574F2F-8D15-4B74-9955-AA68D27D99A7}" sibTransId="{67835042-D659-4ADB-8DEA-F97641E6590A}"/>
    <dgm:cxn modelId="{514C6D2E-1259-48CE-B760-F9D808DCC49C}" srcId="{8985D9CE-14EE-4E5B-9E77-3F9481B7E01B}" destId="{56C08F9A-5C03-482E-9E67-BF278672F132}" srcOrd="2" destOrd="0" parTransId="{F8DFE51F-21B3-4973-8C14-C94AD162F853}" sibTransId="{C00AF965-1F72-4F84-B257-D6B9D2E83E11}"/>
    <dgm:cxn modelId="{2544AF5E-CA3A-4551-9996-5499A27A6786}" srcId="{8985D9CE-14EE-4E5B-9E77-3F9481B7E01B}" destId="{98C6A0AD-3143-4073-A12D-9F12CE2E51EE}" srcOrd="3" destOrd="0" parTransId="{5D402137-D4D8-456A-BC84-00E458B62F33}" sibTransId="{6F6D92BC-2982-4F0A-AAB4-BB429A0F3533}"/>
    <dgm:cxn modelId="{F5AE7261-EF0F-4B61-AAFF-27FB891AA605}" type="presOf" srcId="{496610B6-2ACF-420D-B0C4-7261ADC95738}" destId="{892C9A0A-3AA1-41B5-BC3E-5E2B35B14717}" srcOrd="0" destOrd="0" presId="urn:microsoft.com/office/officeart/2018/2/layout/IconVerticalSolidList"/>
    <dgm:cxn modelId="{B4EAC963-F9CF-4C53-9D6B-FF9721F7EC60}" type="presOf" srcId="{C5E419D4-951F-440D-BEF9-F44619F9AF2D}" destId="{D27258B0-3FDA-426B-BA8B-BD70951E6BBC}" srcOrd="0" destOrd="0" presId="urn:microsoft.com/office/officeart/2018/2/layout/IconVerticalSolidList"/>
    <dgm:cxn modelId="{9BF29384-8A25-4908-AE3C-42AB7DA326AB}" srcId="{8985D9CE-14EE-4E5B-9E77-3F9481B7E01B}" destId="{F4E4A125-2FA4-4FEE-A8EA-9F608886A798}" srcOrd="1" destOrd="0" parTransId="{B9B30DC9-8A70-45C9-9F73-348300DFEA14}" sibTransId="{F44587F2-1A4F-44B8-88F3-A0028C5654ED}"/>
    <dgm:cxn modelId="{2244518D-6EA0-446D-8FA0-00D19C116E74}" type="presOf" srcId="{1B2A2DC7-864A-41CD-BEC9-203C38B0DF60}" destId="{9477E1BF-689B-4B3C-BB69-A1E2A40D6F97}" srcOrd="0" destOrd="0" presId="urn:microsoft.com/office/officeart/2018/2/layout/IconVerticalSolidList"/>
    <dgm:cxn modelId="{20F65394-85CF-403A-BEB9-9FA1AB3B0D1A}" type="presOf" srcId="{35A3EC8B-685A-4CD4-8DA1-E09A23A5933E}" destId="{177527A2-44F4-4A21-9C34-AF7D2552C4E2}" srcOrd="0" destOrd="0" presId="urn:microsoft.com/office/officeart/2018/2/layout/IconVerticalSolidList"/>
    <dgm:cxn modelId="{51B40AA4-462A-4E21-A387-7DF43B3FCC8B}" type="presOf" srcId="{F4E4A125-2FA4-4FEE-A8EA-9F608886A798}" destId="{BE1623AF-EC2B-40D5-97A2-7909059FA53E}" srcOrd="0" destOrd="0" presId="urn:microsoft.com/office/officeart/2018/2/layout/IconVerticalSolidList"/>
    <dgm:cxn modelId="{408071C4-A905-460F-BC6D-5606B15A9939}" type="presOf" srcId="{8985D9CE-14EE-4E5B-9E77-3F9481B7E01B}" destId="{E8FECE05-EA54-43D4-855F-FE51F360332C}" srcOrd="0" destOrd="0" presId="urn:microsoft.com/office/officeart/2018/2/layout/IconVerticalSolidList"/>
    <dgm:cxn modelId="{3E29FCE7-8294-496A-BC2A-D184A21A6725}" type="presOf" srcId="{98C6A0AD-3143-4073-A12D-9F12CE2E51EE}" destId="{F6514CAB-1561-4DB2-B5C5-C6637910F8AB}" srcOrd="0" destOrd="0" presId="urn:microsoft.com/office/officeart/2018/2/layout/IconVerticalSolidList"/>
    <dgm:cxn modelId="{51259FF1-9212-4945-8E93-530D87C10828}" srcId="{8985D9CE-14EE-4E5B-9E77-3F9481B7E01B}" destId="{496610B6-2ACF-420D-B0C4-7261ADC95738}" srcOrd="5" destOrd="0" parTransId="{E5807EBC-8227-42D6-AB6D-1238A6CE8194}" sibTransId="{AB5753A3-2DD8-447A-8182-735E836BA59A}"/>
    <dgm:cxn modelId="{C9437A1F-F83A-4ADB-BBAF-FC289227D5FC}" type="presParOf" srcId="{E8FECE05-EA54-43D4-855F-FE51F360332C}" destId="{4ED0AF05-8A5F-4DCC-80C4-F130B9F17795}" srcOrd="0" destOrd="0" presId="urn:microsoft.com/office/officeart/2018/2/layout/IconVerticalSolidList"/>
    <dgm:cxn modelId="{5539CD2F-099C-42B4-A291-4F7A210CDE30}" type="presParOf" srcId="{4ED0AF05-8A5F-4DCC-80C4-F130B9F17795}" destId="{173D15E7-A25C-4BF7-B952-BAC752E5BFA9}" srcOrd="0" destOrd="0" presId="urn:microsoft.com/office/officeart/2018/2/layout/IconVerticalSolidList"/>
    <dgm:cxn modelId="{847916E9-9CB0-4B41-80AD-9DFA2CD79D19}" type="presParOf" srcId="{4ED0AF05-8A5F-4DCC-80C4-F130B9F17795}" destId="{EA27E007-8A21-4303-AD26-3424547200FE}" srcOrd="1" destOrd="0" presId="urn:microsoft.com/office/officeart/2018/2/layout/IconVerticalSolidList"/>
    <dgm:cxn modelId="{2EDD99DA-488D-494A-87E1-EC16E0F7DF54}" type="presParOf" srcId="{4ED0AF05-8A5F-4DCC-80C4-F130B9F17795}" destId="{DD67030C-C48A-4552-A98B-40879476EA9D}" srcOrd="2" destOrd="0" presId="urn:microsoft.com/office/officeart/2018/2/layout/IconVerticalSolidList"/>
    <dgm:cxn modelId="{3DEACA4F-3273-44AF-B077-2E8CF3BD2886}" type="presParOf" srcId="{4ED0AF05-8A5F-4DCC-80C4-F130B9F17795}" destId="{9477E1BF-689B-4B3C-BB69-A1E2A40D6F97}" srcOrd="3" destOrd="0" presId="urn:microsoft.com/office/officeart/2018/2/layout/IconVerticalSolidList"/>
    <dgm:cxn modelId="{29B92880-C362-49C8-B5A8-13E8AD61C1B1}" type="presParOf" srcId="{E8FECE05-EA54-43D4-855F-FE51F360332C}" destId="{E66DF585-CA1B-4341-A9D6-B8518E6F71A3}" srcOrd="1" destOrd="0" presId="urn:microsoft.com/office/officeart/2018/2/layout/IconVerticalSolidList"/>
    <dgm:cxn modelId="{623D84D2-8B7C-4A8C-AE8A-78BE9DEBD16B}" type="presParOf" srcId="{E8FECE05-EA54-43D4-855F-FE51F360332C}" destId="{ACCB4554-C0AB-4833-A827-501E3322BD48}" srcOrd="2" destOrd="0" presId="urn:microsoft.com/office/officeart/2018/2/layout/IconVerticalSolidList"/>
    <dgm:cxn modelId="{66A4F8EF-4617-459A-8939-42FA1854C64C}" type="presParOf" srcId="{ACCB4554-C0AB-4833-A827-501E3322BD48}" destId="{A7BB7111-C19A-4C14-A161-13CB2D0AC663}" srcOrd="0" destOrd="0" presId="urn:microsoft.com/office/officeart/2018/2/layout/IconVerticalSolidList"/>
    <dgm:cxn modelId="{672BE817-F1B8-4E32-9218-10A9C1362682}" type="presParOf" srcId="{ACCB4554-C0AB-4833-A827-501E3322BD48}" destId="{6E9CE8AE-6763-4329-AD29-B9400E0B491D}" srcOrd="1" destOrd="0" presId="urn:microsoft.com/office/officeart/2018/2/layout/IconVerticalSolidList"/>
    <dgm:cxn modelId="{1F67DBAC-4A13-473B-9090-A28FBECA3156}" type="presParOf" srcId="{ACCB4554-C0AB-4833-A827-501E3322BD48}" destId="{CB64C450-9245-4E22-A728-2F84C05563CB}" srcOrd="2" destOrd="0" presId="urn:microsoft.com/office/officeart/2018/2/layout/IconVerticalSolidList"/>
    <dgm:cxn modelId="{2553EE84-D1F4-4D8B-86E5-E62C4BFE7AA2}" type="presParOf" srcId="{ACCB4554-C0AB-4833-A827-501E3322BD48}" destId="{BE1623AF-EC2B-40D5-97A2-7909059FA53E}" srcOrd="3" destOrd="0" presId="urn:microsoft.com/office/officeart/2018/2/layout/IconVerticalSolidList"/>
    <dgm:cxn modelId="{C7336088-CBAA-4158-8DFD-35EE5FB5B228}" type="presParOf" srcId="{E8FECE05-EA54-43D4-855F-FE51F360332C}" destId="{DC7778C0-7007-4C96-A46A-C2E2354AA51C}" srcOrd="3" destOrd="0" presId="urn:microsoft.com/office/officeart/2018/2/layout/IconVerticalSolidList"/>
    <dgm:cxn modelId="{05C8DD7E-8555-41EE-8A82-C61C7388ACAC}" type="presParOf" srcId="{E8FECE05-EA54-43D4-855F-FE51F360332C}" destId="{C42BB07C-FBD2-46C2-8466-D77CE4DF9B9B}" srcOrd="4" destOrd="0" presId="urn:microsoft.com/office/officeart/2018/2/layout/IconVerticalSolidList"/>
    <dgm:cxn modelId="{B8570993-F00D-439C-B2A9-DB90D2318DA4}" type="presParOf" srcId="{C42BB07C-FBD2-46C2-8466-D77CE4DF9B9B}" destId="{5C89FD8C-98A3-4D21-AF46-E54F0E6EC843}" srcOrd="0" destOrd="0" presId="urn:microsoft.com/office/officeart/2018/2/layout/IconVerticalSolidList"/>
    <dgm:cxn modelId="{BDA0B094-1898-4437-82F8-1A12A42F3E7F}" type="presParOf" srcId="{C42BB07C-FBD2-46C2-8466-D77CE4DF9B9B}" destId="{713CE0A7-375D-4DF2-A8EA-39416A70A643}" srcOrd="1" destOrd="0" presId="urn:microsoft.com/office/officeart/2018/2/layout/IconVerticalSolidList"/>
    <dgm:cxn modelId="{4D8E6646-63AB-4DD0-A25D-0A67AFFFADC7}" type="presParOf" srcId="{C42BB07C-FBD2-46C2-8466-D77CE4DF9B9B}" destId="{3F94DDA3-05F2-43D0-BB6A-20ED45C55A96}" srcOrd="2" destOrd="0" presId="urn:microsoft.com/office/officeart/2018/2/layout/IconVerticalSolidList"/>
    <dgm:cxn modelId="{692ABF7C-4070-438F-9589-BB4A30ACC3F5}" type="presParOf" srcId="{C42BB07C-FBD2-46C2-8466-D77CE4DF9B9B}" destId="{A4410E3C-38BD-46F5-9B4E-8145C876E98B}" srcOrd="3" destOrd="0" presId="urn:microsoft.com/office/officeart/2018/2/layout/IconVerticalSolidList"/>
    <dgm:cxn modelId="{FE9AB774-E50C-48C8-8545-CF2BBAF534B5}" type="presParOf" srcId="{E8FECE05-EA54-43D4-855F-FE51F360332C}" destId="{7D981E37-A818-400B-9186-E391AE9BF161}" srcOrd="5" destOrd="0" presId="urn:microsoft.com/office/officeart/2018/2/layout/IconVerticalSolidList"/>
    <dgm:cxn modelId="{F21D1647-E334-459E-ADB3-53111F64B2F6}" type="presParOf" srcId="{E8FECE05-EA54-43D4-855F-FE51F360332C}" destId="{F421DD8F-13DA-46EB-95A8-980154996BD1}" srcOrd="6" destOrd="0" presId="urn:microsoft.com/office/officeart/2018/2/layout/IconVerticalSolidList"/>
    <dgm:cxn modelId="{C51FDBCB-3EE4-4006-9B1B-86DE0FD1A5D3}" type="presParOf" srcId="{F421DD8F-13DA-46EB-95A8-980154996BD1}" destId="{154AEE55-4947-4BEA-8257-5359670E10E2}" srcOrd="0" destOrd="0" presId="urn:microsoft.com/office/officeart/2018/2/layout/IconVerticalSolidList"/>
    <dgm:cxn modelId="{543DF443-3871-4384-8E3F-D54E0207DDFF}" type="presParOf" srcId="{F421DD8F-13DA-46EB-95A8-980154996BD1}" destId="{76362297-416D-4E36-A46B-BE34D1DB3182}" srcOrd="1" destOrd="0" presId="urn:microsoft.com/office/officeart/2018/2/layout/IconVerticalSolidList"/>
    <dgm:cxn modelId="{1FCE7FFC-F4F6-4E1A-B63A-02D92264C77F}" type="presParOf" srcId="{F421DD8F-13DA-46EB-95A8-980154996BD1}" destId="{08171671-B7F7-4577-9772-C826084FCEE9}" srcOrd="2" destOrd="0" presId="urn:microsoft.com/office/officeart/2018/2/layout/IconVerticalSolidList"/>
    <dgm:cxn modelId="{B38ADAC5-1D52-4374-84E3-CFD8368F1A40}" type="presParOf" srcId="{F421DD8F-13DA-46EB-95A8-980154996BD1}" destId="{F6514CAB-1561-4DB2-B5C5-C6637910F8AB}" srcOrd="3" destOrd="0" presId="urn:microsoft.com/office/officeart/2018/2/layout/IconVerticalSolidList"/>
    <dgm:cxn modelId="{B4211703-424C-4508-ADDB-33B204A7B5C0}" type="presParOf" srcId="{E8FECE05-EA54-43D4-855F-FE51F360332C}" destId="{62469AB5-637A-4CF4-B020-76E1B56D4800}" srcOrd="7" destOrd="0" presId="urn:microsoft.com/office/officeart/2018/2/layout/IconVerticalSolidList"/>
    <dgm:cxn modelId="{54CF08D6-7F10-4EBA-A7DE-E9264F402245}" type="presParOf" srcId="{E8FECE05-EA54-43D4-855F-FE51F360332C}" destId="{F036CFE2-6512-4556-8452-F7B2F57CDBDA}" srcOrd="8" destOrd="0" presId="urn:microsoft.com/office/officeart/2018/2/layout/IconVerticalSolidList"/>
    <dgm:cxn modelId="{D8DADE5F-F5DD-4595-982C-681ED33A3BA8}" type="presParOf" srcId="{F036CFE2-6512-4556-8452-F7B2F57CDBDA}" destId="{4ECE481D-20B8-42C0-99F8-DA898DD09167}" srcOrd="0" destOrd="0" presId="urn:microsoft.com/office/officeart/2018/2/layout/IconVerticalSolidList"/>
    <dgm:cxn modelId="{91BDFB8D-5688-41F8-A028-9A486DA3CA11}" type="presParOf" srcId="{F036CFE2-6512-4556-8452-F7B2F57CDBDA}" destId="{E12FDC23-38A6-48D0-B980-C4BA48B8F5D2}" srcOrd="1" destOrd="0" presId="urn:microsoft.com/office/officeart/2018/2/layout/IconVerticalSolidList"/>
    <dgm:cxn modelId="{4DF2EA6F-7223-4779-A1D1-4CB0F92AFE80}" type="presParOf" srcId="{F036CFE2-6512-4556-8452-F7B2F57CDBDA}" destId="{7B819688-A0C2-4B2B-ADA3-34A3F7E4890F}" srcOrd="2" destOrd="0" presId="urn:microsoft.com/office/officeart/2018/2/layout/IconVerticalSolidList"/>
    <dgm:cxn modelId="{A2E556B3-3091-4EC2-9D39-FFF11FFA18C4}" type="presParOf" srcId="{F036CFE2-6512-4556-8452-F7B2F57CDBDA}" destId="{177527A2-44F4-4A21-9C34-AF7D2552C4E2}" srcOrd="3" destOrd="0" presId="urn:microsoft.com/office/officeart/2018/2/layout/IconVerticalSolidList"/>
    <dgm:cxn modelId="{AAD2F442-5940-48E8-8327-F5186DCC1B66}" type="presParOf" srcId="{E8FECE05-EA54-43D4-855F-FE51F360332C}" destId="{119C4F41-F19A-4F54-B91C-6BF1892B2620}" srcOrd="9" destOrd="0" presId="urn:microsoft.com/office/officeart/2018/2/layout/IconVerticalSolidList"/>
    <dgm:cxn modelId="{D04839FC-6BD8-4260-A7E1-10EA02A84B6F}" type="presParOf" srcId="{E8FECE05-EA54-43D4-855F-FE51F360332C}" destId="{31D0BC7C-4FF8-4AD1-AEDB-3DBB4EBC886D}" srcOrd="10" destOrd="0" presId="urn:microsoft.com/office/officeart/2018/2/layout/IconVerticalSolidList"/>
    <dgm:cxn modelId="{FC11B248-791F-4A69-8CE8-64A6C65118B3}" type="presParOf" srcId="{31D0BC7C-4FF8-4AD1-AEDB-3DBB4EBC886D}" destId="{BF6D6B2B-A549-48ED-8F09-8AFDBE0BF9BA}" srcOrd="0" destOrd="0" presId="urn:microsoft.com/office/officeart/2018/2/layout/IconVerticalSolidList"/>
    <dgm:cxn modelId="{F8619381-2F14-426D-9965-2F7DEA5779DD}" type="presParOf" srcId="{31D0BC7C-4FF8-4AD1-AEDB-3DBB4EBC886D}" destId="{D845B7B1-3EBF-40CF-B94E-06589CBF7087}" srcOrd="1" destOrd="0" presId="urn:microsoft.com/office/officeart/2018/2/layout/IconVerticalSolidList"/>
    <dgm:cxn modelId="{7AD06252-E22F-4521-9355-E66EA7FD5251}" type="presParOf" srcId="{31D0BC7C-4FF8-4AD1-AEDB-3DBB4EBC886D}" destId="{75C2172E-9A60-4E9E-AA62-9DEC65E87A9A}" srcOrd="2" destOrd="0" presId="urn:microsoft.com/office/officeart/2018/2/layout/IconVerticalSolidList"/>
    <dgm:cxn modelId="{E33A2F41-DADC-42D1-8430-F6AAE747F5F4}" type="presParOf" srcId="{31D0BC7C-4FF8-4AD1-AEDB-3DBB4EBC886D}" destId="{892C9A0A-3AA1-41B5-BC3E-5E2B35B14717}" srcOrd="3" destOrd="0" presId="urn:microsoft.com/office/officeart/2018/2/layout/IconVerticalSolidList"/>
    <dgm:cxn modelId="{0C960925-E764-43C5-9788-B3497745C8D1}" type="presParOf" srcId="{E8FECE05-EA54-43D4-855F-FE51F360332C}" destId="{387D6979-D080-4125-8F79-F6FDFEE75C28}" srcOrd="11" destOrd="0" presId="urn:microsoft.com/office/officeart/2018/2/layout/IconVerticalSolidList"/>
    <dgm:cxn modelId="{B7ACC647-764F-4D06-9147-8B63D6748F34}" type="presParOf" srcId="{E8FECE05-EA54-43D4-855F-FE51F360332C}" destId="{F24D1D8E-2DD7-423B-922F-7A95672A0056}" srcOrd="12" destOrd="0" presId="urn:microsoft.com/office/officeart/2018/2/layout/IconVerticalSolidList"/>
    <dgm:cxn modelId="{495F0AF2-3265-4C79-85BF-00EEBB20BC46}" type="presParOf" srcId="{F24D1D8E-2DD7-423B-922F-7A95672A0056}" destId="{AC3C0838-C43F-43B9-A04E-7C5EF2D2E73B}" srcOrd="0" destOrd="0" presId="urn:microsoft.com/office/officeart/2018/2/layout/IconVerticalSolidList"/>
    <dgm:cxn modelId="{D95DF653-58AF-4CC2-887D-10B018638EA5}" type="presParOf" srcId="{F24D1D8E-2DD7-423B-922F-7A95672A0056}" destId="{9FD08C68-1F92-40F9-899E-94239F02FB38}" srcOrd="1" destOrd="0" presId="urn:microsoft.com/office/officeart/2018/2/layout/IconVerticalSolidList"/>
    <dgm:cxn modelId="{21B96D8F-447E-4E50-A6EF-BC8C493ABF5B}" type="presParOf" srcId="{F24D1D8E-2DD7-423B-922F-7A95672A0056}" destId="{252C888A-799C-474B-81BE-D8C9AA937889}" srcOrd="2" destOrd="0" presId="urn:microsoft.com/office/officeart/2018/2/layout/IconVerticalSolidList"/>
    <dgm:cxn modelId="{95E1158A-B024-49B5-A1ED-33075E94F71B}" type="presParOf" srcId="{F24D1D8E-2DD7-423B-922F-7A95672A0056}" destId="{D27258B0-3FDA-426B-BA8B-BD70951E6BB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C06C74-B320-4F93-A726-E725404231D9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A09DFA-B96F-4A5E-A219-CF9AF48CE094}">
      <dgm:prSet/>
      <dgm:spPr/>
      <dgm:t>
        <a:bodyPr/>
        <a:lstStyle/>
        <a:p>
          <a:pPr>
            <a:lnSpc>
              <a:spcPct val="100000"/>
            </a:lnSpc>
          </a:pPr>
          <a:r>
            <a:rPr lang="en-IE"/>
            <a:t>Select </a:t>
          </a:r>
          <a:endParaRPr lang="en-US"/>
        </a:p>
      </dgm:t>
    </dgm:pt>
    <dgm:pt modelId="{8BB83BF4-4B4F-4210-9FD2-885934BB6695}" type="parTrans" cxnId="{CD620100-7A28-4E0C-B4C8-9CBD95C45E21}">
      <dgm:prSet/>
      <dgm:spPr/>
      <dgm:t>
        <a:bodyPr/>
        <a:lstStyle/>
        <a:p>
          <a:endParaRPr lang="en-US"/>
        </a:p>
      </dgm:t>
    </dgm:pt>
    <dgm:pt modelId="{7E2351C2-EAB5-4659-BDF8-140ED6411895}" type="sibTrans" cxnId="{CD620100-7A28-4E0C-B4C8-9CBD95C45E21}">
      <dgm:prSet/>
      <dgm:spPr/>
      <dgm:t>
        <a:bodyPr/>
        <a:lstStyle/>
        <a:p>
          <a:endParaRPr lang="en-US"/>
        </a:p>
      </dgm:t>
    </dgm:pt>
    <dgm:pt modelId="{D1BFA81C-011E-45B9-8873-F5D3F56BBA54}">
      <dgm:prSet/>
      <dgm:spPr/>
      <dgm:t>
        <a:bodyPr/>
        <a:lstStyle/>
        <a:p>
          <a:pPr>
            <a:lnSpc>
              <a:spcPct val="100000"/>
            </a:lnSpc>
          </a:pPr>
          <a:r>
            <a:rPr lang="en-IE"/>
            <a:t>Income</a:t>
          </a:r>
          <a:endParaRPr lang="en-US"/>
        </a:p>
      </dgm:t>
    </dgm:pt>
    <dgm:pt modelId="{E75DC2B8-7954-466E-9753-3BB591933BB9}" type="parTrans" cxnId="{715D863E-5BA9-44B8-8683-0D8D1A9E1BE6}">
      <dgm:prSet/>
      <dgm:spPr/>
      <dgm:t>
        <a:bodyPr/>
        <a:lstStyle/>
        <a:p>
          <a:endParaRPr lang="en-US"/>
        </a:p>
      </dgm:t>
    </dgm:pt>
    <dgm:pt modelId="{44F7F349-61BB-4BE3-8C64-608976B05807}" type="sibTrans" cxnId="{715D863E-5BA9-44B8-8683-0D8D1A9E1BE6}">
      <dgm:prSet/>
      <dgm:spPr/>
      <dgm:t>
        <a:bodyPr/>
        <a:lstStyle/>
        <a:p>
          <a:endParaRPr lang="en-US"/>
        </a:p>
      </dgm:t>
    </dgm:pt>
    <dgm:pt modelId="{B76114AA-82E1-42B7-916A-006C2A967BB2}">
      <dgm:prSet/>
      <dgm:spPr/>
      <dgm:t>
        <a:bodyPr/>
        <a:lstStyle/>
        <a:p>
          <a:pPr>
            <a:lnSpc>
              <a:spcPct val="100000"/>
            </a:lnSpc>
          </a:pPr>
          <a:r>
            <a:rPr lang="en-IE"/>
            <a:t>Date</a:t>
          </a:r>
          <a:endParaRPr lang="en-US"/>
        </a:p>
      </dgm:t>
    </dgm:pt>
    <dgm:pt modelId="{D68740DB-8FC4-4F0B-B67C-E9504EC796E8}" type="parTrans" cxnId="{EB9DFE0E-F8DD-48BC-8EC3-30C4D2ED3548}">
      <dgm:prSet/>
      <dgm:spPr/>
      <dgm:t>
        <a:bodyPr/>
        <a:lstStyle/>
        <a:p>
          <a:endParaRPr lang="en-US"/>
        </a:p>
      </dgm:t>
    </dgm:pt>
    <dgm:pt modelId="{897E965E-AF52-466A-A4DE-CA72302831CA}" type="sibTrans" cxnId="{EB9DFE0E-F8DD-48BC-8EC3-30C4D2ED3548}">
      <dgm:prSet/>
      <dgm:spPr/>
      <dgm:t>
        <a:bodyPr/>
        <a:lstStyle/>
        <a:p>
          <a:endParaRPr lang="en-US"/>
        </a:p>
      </dgm:t>
    </dgm:pt>
    <dgm:pt modelId="{8B0BAE3D-4F05-4A91-8914-EE1C647D8E3A}">
      <dgm:prSet/>
      <dgm:spPr/>
      <dgm:t>
        <a:bodyPr/>
        <a:lstStyle/>
        <a:p>
          <a:pPr>
            <a:lnSpc>
              <a:spcPct val="100000"/>
            </a:lnSpc>
          </a:pPr>
          <a:r>
            <a:rPr lang="en-IE"/>
            <a:t>Description</a:t>
          </a:r>
          <a:endParaRPr lang="en-US"/>
        </a:p>
      </dgm:t>
    </dgm:pt>
    <dgm:pt modelId="{C2E4E056-F54A-4329-AD88-E2156124E464}" type="parTrans" cxnId="{65438AA9-FF61-4007-B048-776417B431AB}">
      <dgm:prSet/>
      <dgm:spPr/>
      <dgm:t>
        <a:bodyPr/>
        <a:lstStyle/>
        <a:p>
          <a:endParaRPr lang="en-US"/>
        </a:p>
      </dgm:t>
    </dgm:pt>
    <dgm:pt modelId="{3A53A157-4A11-42DD-8619-57B76CE6FA00}" type="sibTrans" cxnId="{65438AA9-FF61-4007-B048-776417B431AB}">
      <dgm:prSet/>
      <dgm:spPr/>
      <dgm:t>
        <a:bodyPr/>
        <a:lstStyle/>
        <a:p>
          <a:endParaRPr lang="en-US"/>
        </a:p>
      </dgm:t>
    </dgm:pt>
    <dgm:pt modelId="{5B00B64A-CA41-43B4-B20A-CD6C976025ED}">
      <dgm:prSet/>
      <dgm:spPr/>
      <dgm:t>
        <a:bodyPr/>
        <a:lstStyle/>
        <a:p>
          <a:pPr>
            <a:lnSpc>
              <a:spcPct val="100000"/>
            </a:lnSpc>
          </a:pPr>
          <a:r>
            <a:rPr lang="en-IE" dirty="0"/>
            <a:t>Add income</a:t>
          </a:r>
          <a:r>
            <a:rPr lang="en-US" dirty="0"/>
            <a:t> – money collected for clothing, classes etc.</a:t>
          </a:r>
        </a:p>
      </dgm:t>
    </dgm:pt>
    <dgm:pt modelId="{EC4A808C-2354-4E50-A6FE-35C422879D55}" type="parTrans" cxnId="{DAE833E6-3CCA-4E24-9E85-B8D788624872}">
      <dgm:prSet/>
      <dgm:spPr/>
      <dgm:t>
        <a:bodyPr/>
        <a:lstStyle/>
        <a:p>
          <a:endParaRPr lang="en-US"/>
        </a:p>
      </dgm:t>
    </dgm:pt>
    <dgm:pt modelId="{A5E48EB8-B0FD-431A-B93F-B41602DD3954}" type="sibTrans" cxnId="{DAE833E6-3CCA-4E24-9E85-B8D788624872}">
      <dgm:prSet/>
      <dgm:spPr/>
      <dgm:t>
        <a:bodyPr/>
        <a:lstStyle/>
        <a:p>
          <a:endParaRPr lang="en-US"/>
        </a:p>
      </dgm:t>
    </dgm:pt>
    <dgm:pt modelId="{850CB403-5518-4AAE-B479-A070FB507942}" type="pres">
      <dgm:prSet presAssocID="{E6C06C74-B320-4F93-A726-E725404231D9}" presName="root" presStyleCnt="0">
        <dgm:presLayoutVars>
          <dgm:dir/>
          <dgm:resizeHandles val="exact"/>
        </dgm:presLayoutVars>
      </dgm:prSet>
      <dgm:spPr/>
    </dgm:pt>
    <dgm:pt modelId="{CE2D9773-1C63-4C87-AAFA-3BDF143B262A}" type="pres">
      <dgm:prSet presAssocID="{B2A09DFA-B96F-4A5E-A219-CF9AF48CE094}" presName="compNode" presStyleCnt="0"/>
      <dgm:spPr/>
    </dgm:pt>
    <dgm:pt modelId="{DF5E516C-15AD-4C15-B38F-F15E978558D3}" type="pres">
      <dgm:prSet presAssocID="{B2A09DFA-B96F-4A5E-A219-CF9AF48CE094}" presName="bgRect" presStyleLbl="bgShp" presStyleIdx="0" presStyleCnt="5"/>
      <dgm:spPr/>
    </dgm:pt>
    <dgm:pt modelId="{519BD366-D221-4C8C-8068-F8772C0EE977}" type="pres">
      <dgm:prSet presAssocID="{B2A09DFA-B96F-4A5E-A219-CF9AF48CE094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21676F9-5BD1-4D4F-A38E-3230F4FCB565}" type="pres">
      <dgm:prSet presAssocID="{B2A09DFA-B96F-4A5E-A219-CF9AF48CE094}" presName="spaceRect" presStyleCnt="0"/>
      <dgm:spPr/>
    </dgm:pt>
    <dgm:pt modelId="{2B7B31F1-BF47-4ECF-A075-1217B77F4D89}" type="pres">
      <dgm:prSet presAssocID="{B2A09DFA-B96F-4A5E-A219-CF9AF48CE094}" presName="parTx" presStyleLbl="revTx" presStyleIdx="0" presStyleCnt="5">
        <dgm:presLayoutVars>
          <dgm:chMax val="0"/>
          <dgm:chPref val="0"/>
        </dgm:presLayoutVars>
      </dgm:prSet>
      <dgm:spPr/>
    </dgm:pt>
    <dgm:pt modelId="{4AA171F1-F27A-47B4-A286-CDB306839967}" type="pres">
      <dgm:prSet presAssocID="{7E2351C2-EAB5-4659-BDF8-140ED6411895}" presName="sibTrans" presStyleCnt="0"/>
      <dgm:spPr/>
    </dgm:pt>
    <dgm:pt modelId="{BB5EF5AD-65C0-4E38-A656-B8774CE6BCDA}" type="pres">
      <dgm:prSet presAssocID="{D1BFA81C-011E-45B9-8873-F5D3F56BBA54}" presName="compNode" presStyleCnt="0"/>
      <dgm:spPr/>
    </dgm:pt>
    <dgm:pt modelId="{BFF46E4F-FFE0-4951-9D48-50248A96E589}" type="pres">
      <dgm:prSet presAssocID="{D1BFA81C-011E-45B9-8873-F5D3F56BBA54}" presName="bgRect" presStyleLbl="bgShp" presStyleIdx="1" presStyleCnt="5"/>
      <dgm:spPr/>
    </dgm:pt>
    <dgm:pt modelId="{60EEDA12-C480-4FC7-96BC-BFB1FAC469AD}" type="pres">
      <dgm:prSet presAssocID="{D1BFA81C-011E-45B9-8873-F5D3F56BBA54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ent"/>
        </a:ext>
      </dgm:extLst>
    </dgm:pt>
    <dgm:pt modelId="{4AC4E7D7-A42D-4AB3-90BF-D4F5ECA3E2E0}" type="pres">
      <dgm:prSet presAssocID="{D1BFA81C-011E-45B9-8873-F5D3F56BBA54}" presName="spaceRect" presStyleCnt="0"/>
      <dgm:spPr/>
    </dgm:pt>
    <dgm:pt modelId="{62BFCCCE-90CB-4662-97CA-D05737FDCB14}" type="pres">
      <dgm:prSet presAssocID="{D1BFA81C-011E-45B9-8873-F5D3F56BBA54}" presName="parTx" presStyleLbl="revTx" presStyleIdx="1" presStyleCnt="5">
        <dgm:presLayoutVars>
          <dgm:chMax val="0"/>
          <dgm:chPref val="0"/>
        </dgm:presLayoutVars>
      </dgm:prSet>
      <dgm:spPr/>
    </dgm:pt>
    <dgm:pt modelId="{16558ED7-8512-4D0D-A951-C50CC2D342ED}" type="pres">
      <dgm:prSet presAssocID="{44F7F349-61BB-4BE3-8C64-608976B05807}" presName="sibTrans" presStyleCnt="0"/>
      <dgm:spPr/>
    </dgm:pt>
    <dgm:pt modelId="{D16F398F-18CE-4828-BC0B-C8FF253551A4}" type="pres">
      <dgm:prSet presAssocID="{B76114AA-82E1-42B7-916A-006C2A967BB2}" presName="compNode" presStyleCnt="0"/>
      <dgm:spPr/>
    </dgm:pt>
    <dgm:pt modelId="{830A88D4-0DB9-4BEA-B795-D334EDB60808}" type="pres">
      <dgm:prSet presAssocID="{B76114AA-82E1-42B7-916A-006C2A967BB2}" presName="bgRect" presStyleLbl="bgShp" presStyleIdx="2" presStyleCnt="5"/>
      <dgm:spPr/>
    </dgm:pt>
    <dgm:pt modelId="{00288BE6-8B1C-4F44-AA1F-0DA0EAE595F4}" type="pres">
      <dgm:prSet presAssocID="{B76114AA-82E1-42B7-916A-006C2A967BB2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EBCB1314-A330-49A7-9E7D-6DD51B6D66DE}" type="pres">
      <dgm:prSet presAssocID="{B76114AA-82E1-42B7-916A-006C2A967BB2}" presName="spaceRect" presStyleCnt="0"/>
      <dgm:spPr/>
    </dgm:pt>
    <dgm:pt modelId="{61CCEDF7-F3DF-4D60-B440-943F83D908BC}" type="pres">
      <dgm:prSet presAssocID="{B76114AA-82E1-42B7-916A-006C2A967BB2}" presName="parTx" presStyleLbl="revTx" presStyleIdx="2" presStyleCnt="5">
        <dgm:presLayoutVars>
          <dgm:chMax val="0"/>
          <dgm:chPref val="0"/>
        </dgm:presLayoutVars>
      </dgm:prSet>
      <dgm:spPr/>
    </dgm:pt>
    <dgm:pt modelId="{2A22E6DD-8578-412A-979E-DBA9C9F7ADA2}" type="pres">
      <dgm:prSet presAssocID="{897E965E-AF52-466A-A4DE-CA72302831CA}" presName="sibTrans" presStyleCnt="0"/>
      <dgm:spPr/>
    </dgm:pt>
    <dgm:pt modelId="{9003D31E-7B02-4DFA-B07E-74C140411D73}" type="pres">
      <dgm:prSet presAssocID="{8B0BAE3D-4F05-4A91-8914-EE1C647D8E3A}" presName="compNode" presStyleCnt="0"/>
      <dgm:spPr/>
    </dgm:pt>
    <dgm:pt modelId="{6BC9322F-827A-4BCE-929A-0E57727038FA}" type="pres">
      <dgm:prSet presAssocID="{8B0BAE3D-4F05-4A91-8914-EE1C647D8E3A}" presName="bgRect" presStyleLbl="bgShp" presStyleIdx="3" presStyleCnt="5"/>
      <dgm:spPr/>
    </dgm:pt>
    <dgm:pt modelId="{E2E2CED3-E82C-47B7-8CCE-EA9BCB7E492A}" type="pres">
      <dgm:prSet presAssocID="{8B0BAE3D-4F05-4A91-8914-EE1C647D8E3A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CE5F0137-C170-429B-98C2-E8E2FB88209C}" type="pres">
      <dgm:prSet presAssocID="{8B0BAE3D-4F05-4A91-8914-EE1C647D8E3A}" presName="spaceRect" presStyleCnt="0"/>
      <dgm:spPr/>
    </dgm:pt>
    <dgm:pt modelId="{E1AA995B-5ED7-483B-9F7C-5F72C012B35F}" type="pres">
      <dgm:prSet presAssocID="{8B0BAE3D-4F05-4A91-8914-EE1C647D8E3A}" presName="parTx" presStyleLbl="revTx" presStyleIdx="3" presStyleCnt="5">
        <dgm:presLayoutVars>
          <dgm:chMax val="0"/>
          <dgm:chPref val="0"/>
        </dgm:presLayoutVars>
      </dgm:prSet>
      <dgm:spPr/>
    </dgm:pt>
    <dgm:pt modelId="{17A97014-E16D-4A37-896B-2B8F6BFB25F7}" type="pres">
      <dgm:prSet presAssocID="{3A53A157-4A11-42DD-8619-57B76CE6FA00}" presName="sibTrans" presStyleCnt="0"/>
      <dgm:spPr/>
    </dgm:pt>
    <dgm:pt modelId="{8F8965D3-700D-4FC1-9E0A-E5D045CE659D}" type="pres">
      <dgm:prSet presAssocID="{5B00B64A-CA41-43B4-B20A-CD6C976025ED}" presName="compNode" presStyleCnt="0"/>
      <dgm:spPr/>
    </dgm:pt>
    <dgm:pt modelId="{8F3157A3-BC85-4E5C-A77E-22844354EC32}" type="pres">
      <dgm:prSet presAssocID="{5B00B64A-CA41-43B4-B20A-CD6C976025ED}" presName="bgRect" presStyleLbl="bgShp" presStyleIdx="4" presStyleCnt="5"/>
      <dgm:spPr/>
    </dgm:pt>
    <dgm:pt modelId="{914050A7-DDDE-4E6A-92C9-CE57581A354C}" type="pres">
      <dgm:prSet presAssocID="{5B00B64A-CA41-43B4-B20A-CD6C976025ED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0DFD4E63-C3E1-44F9-A10A-36D9865CC799}" type="pres">
      <dgm:prSet presAssocID="{5B00B64A-CA41-43B4-B20A-CD6C976025ED}" presName="spaceRect" presStyleCnt="0"/>
      <dgm:spPr/>
    </dgm:pt>
    <dgm:pt modelId="{B9A68FBD-B9E4-49AC-812B-A07C61E4B4E5}" type="pres">
      <dgm:prSet presAssocID="{5B00B64A-CA41-43B4-B20A-CD6C976025ED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CD620100-7A28-4E0C-B4C8-9CBD95C45E21}" srcId="{E6C06C74-B320-4F93-A726-E725404231D9}" destId="{B2A09DFA-B96F-4A5E-A219-CF9AF48CE094}" srcOrd="0" destOrd="0" parTransId="{8BB83BF4-4B4F-4210-9FD2-885934BB6695}" sibTransId="{7E2351C2-EAB5-4659-BDF8-140ED6411895}"/>
    <dgm:cxn modelId="{EB9DFE0E-F8DD-48BC-8EC3-30C4D2ED3548}" srcId="{E6C06C74-B320-4F93-A726-E725404231D9}" destId="{B76114AA-82E1-42B7-916A-006C2A967BB2}" srcOrd="2" destOrd="0" parTransId="{D68740DB-8FC4-4F0B-B67C-E9504EC796E8}" sibTransId="{897E965E-AF52-466A-A4DE-CA72302831CA}"/>
    <dgm:cxn modelId="{A04A1A16-D12A-44D2-BDD5-BD151CB77AC6}" type="presOf" srcId="{B76114AA-82E1-42B7-916A-006C2A967BB2}" destId="{61CCEDF7-F3DF-4D60-B440-943F83D908BC}" srcOrd="0" destOrd="0" presId="urn:microsoft.com/office/officeart/2018/2/layout/IconVerticalSolidList"/>
    <dgm:cxn modelId="{715D863E-5BA9-44B8-8683-0D8D1A9E1BE6}" srcId="{E6C06C74-B320-4F93-A726-E725404231D9}" destId="{D1BFA81C-011E-45B9-8873-F5D3F56BBA54}" srcOrd="1" destOrd="0" parTransId="{E75DC2B8-7954-466E-9753-3BB591933BB9}" sibTransId="{44F7F349-61BB-4BE3-8C64-608976B05807}"/>
    <dgm:cxn modelId="{816EEC5B-2449-4702-80BF-C73AD41CC890}" type="presOf" srcId="{8B0BAE3D-4F05-4A91-8914-EE1C647D8E3A}" destId="{E1AA995B-5ED7-483B-9F7C-5F72C012B35F}" srcOrd="0" destOrd="0" presId="urn:microsoft.com/office/officeart/2018/2/layout/IconVerticalSolidList"/>
    <dgm:cxn modelId="{FA360A47-5A7D-4122-A41B-F316CD524242}" type="presOf" srcId="{E6C06C74-B320-4F93-A726-E725404231D9}" destId="{850CB403-5518-4AAE-B479-A070FB507942}" srcOrd="0" destOrd="0" presId="urn:microsoft.com/office/officeart/2018/2/layout/IconVerticalSolidList"/>
    <dgm:cxn modelId="{955F834E-7420-4CA0-AAEB-A114B6EBE770}" type="presOf" srcId="{B2A09DFA-B96F-4A5E-A219-CF9AF48CE094}" destId="{2B7B31F1-BF47-4ECF-A075-1217B77F4D89}" srcOrd="0" destOrd="0" presId="urn:microsoft.com/office/officeart/2018/2/layout/IconVerticalSolidList"/>
    <dgm:cxn modelId="{4F3844A7-865F-4C81-9F38-D56392C482C1}" type="presOf" srcId="{5B00B64A-CA41-43B4-B20A-CD6C976025ED}" destId="{B9A68FBD-B9E4-49AC-812B-A07C61E4B4E5}" srcOrd="0" destOrd="0" presId="urn:microsoft.com/office/officeart/2018/2/layout/IconVerticalSolidList"/>
    <dgm:cxn modelId="{65438AA9-FF61-4007-B048-776417B431AB}" srcId="{E6C06C74-B320-4F93-A726-E725404231D9}" destId="{8B0BAE3D-4F05-4A91-8914-EE1C647D8E3A}" srcOrd="3" destOrd="0" parTransId="{C2E4E056-F54A-4329-AD88-E2156124E464}" sibTransId="{3A53A157-4A11-42DD-8619-57B76CE6FA00}"/>
    <dgm:cxn modelId="{518029DF-ED45-4E6C-B7C3-6FD61D603654}" type="presOf" srcId="{D1BFA81C-011E-45B9-8873-F5D3F56BBA54}" destId="{62BFCCCE-90CB-4662-97CA-D05737FDCB14}" srcOrd="0" destOrd="0" presId="urn:microsoft.com/office/officeart/2018/2/layout/IconVerticalSolidList"/>
    <dgm:cxn modelId="{DAE833E6-3CCA-4E24-9E85-B8D788624872}" srcId="{E6C06C74-B320-4F93-A726-E725404231D9}" destId="{5B00B64A-CA41-43B4-B20A-CD6C976025ED}" srcOrd="4" destOrd="0" parTransId="{EC4A808C-2354-4E50-A6FE-35C422879D55}" sibTransId="{A5E48EB8-B0FD-431A-B93F-B41602DD3954}"/>
    <dgm:cxn modelId="{146FE74B-A689-4855-88D6-167892AC9EBA}" type="presParOf" srcId="{850CB403-5518-4AAE-B479-A070FB507942}" destId="{CE2D9773-1C63-4C87-AAFA-3BDF143B262A}" srcOrd="0" destOrd="0" presId="urn:microsoft.com/office/officeart/2018/2/layout/IconVerticalSolidList"/>
    <dgm:cxn modelId="{B5F1ADB6-0C3D-4256-8720-0183833D657D}" type="presParOf" srcId="{CE2D9773-1C63-4C87-AAFA-3BDF143B262A}" destId="{DF5E516C-15AD-4C15-B38F-F15E978558D3}" srcOrd="0" destOrd="0" presId="urn:microsoft.com/office/officeart/2018/2/layout/IconVerticalSolidList"/>
    <dgm:cxn modelId="{0E45D580-65D3-4F68-B10B-B788E4C1F982}" type="presParOf" srcId="{CE2D9773-1C63-4C87-AAFA-3BDF143B262A}" destId="{519BD366-D221-4C8C-8068-F8772C0EE977}" srcOrd="1" destOrd="0" presId="urn:microsoft.com/office/officeart/2018/2/layout/IconVerticalSolidList"/>
    <dgm:cxn modelId="{D10C0098-0C92-4C76-861F-2E01CBDB8A0A}" type="presParOf" srcId="{CE2D9773-1C63-4C87-AAFA-3BDF143B262A}" destId="{B21676F9-5BD1-4D4F-A38E-3230F4FCB565}" srcOrd="2" destOrd="0" presId="urn:microsoft.com/office/officeart/2018/2/layout/IconVerticalSolidList"/>
    <dgm:cxn modelId="{EE02D19B-A39A-41A0-BBDB-C199FDF6EE3F}" type="presParOf" srcId="{CE2D9773-1C63-4C87-AAFA-3BDF143B262A}" destId="{2B7B31F1-BF47-4ECF-A075-1217B77F4D89}" srcOrd="3" destOrd="0" presId="urn:microsoft.com/office/officeart/2018/2/layout/IconVerticalSolidList"/>
    <dgm:cxn modelId="{C890B8FC-58AF-46E0-98EF-072E934DAFC1}" type="presParOf" srcId="{850CB403-5518-4AAE-B479-A070FB507942}" destId="{4AA171F1-F27A-47B4-A286-CDB306839967}" srcOrd="1" destOrd="0" presId="urn:microsoft.com/office/officeart/2018/2/layout/IconVerticalSolidList"/>
    <dgm:cxn modelId="{7495643A-9655-4416-A87F-A56FFDD4CF6E}" type="presParOf" srcId="{850CB403-5518-4AAE-B479-A070FB507942}" destId="{BB5EF5AD-65C0-4E38-A656-B8774CE6BCDA}" srcOrd="2" destOrd="0" presId="urn:microsoft.com/office/officeart/2018/2/layout/IconVerticalSolidList"/>
    <dgm:cxn modelId="{CE856EED-0C47-4B63-9F1D-1D9BA834E533}" type="presParOf" srcId="{BB5EF5AD-65C0-4E38-A656-B8774CE6BCDA}" destId="{BFF46E4F-FFE0-4951-9D48-50248A96E589}" srcOrd="0" destOrd="0" presId="urn:microsoft.com/office/officeart/2018/2/layout/IconVerticalSolidList"/>
    <dgm:cxn modelId="{C9468AF1-8E57-4BC9-820F-FCA2EB87CEB5}" type="presParOf" srcId="{BB5EF5AD-65C0-4E38-A656-B8774CE6BCDA}" destId="{60EEDA12-C480-4FC7-96BC-BFB1FAC469AD}" srcOrd="1" destOrd="0" presId="urn:microsoft.com/office/officeart/2018/2/layout/IconVerticalSolidList"/>
    <dgm:cxn modelId="{4393E334-37A3-4F4B-9D66-F6B8BE62C634}" type="presParOf" srcId="{BB5EF5AD-65C0-4E38-A656-B8774CE6BCDA}" destId="{4AC4E7D7-A42D-4AB3-90BF-D4F5ECA3E2E0}" srcOrd="2" destOrd="0" presId="urn:microsoft.com/office/officeart/2018/2/layout/IconVerticalSolidList"/>
    <dgm:cxn modelId="{19BD70D6-6515-4CDC-98BA-4AB3213DB6DB}" type="presParOf" srcId="{BB5EF5AD-65C0-4E38-A656-B8774CE6BCDA}" destId="{62BFCCCE-90CB-4662-97CA-D05737FDCB14}" srcOrd="3" destOrd="0" presId="urn:microsoft.com/office/officeart/2018/2/layout/IconVerticalSolidList"/>
    <dgm:cxn modelId="{2B1CB88C-C618-497A-A8C3-192C5604E6B8}" type="presParOf" srcId="{850CB403-5518-4AAE-B479-A070FB507942}" destId="{16558ED7-8512-4D0D-A951-C50CC2D342ED}" srcOrd="3" destOrd="0" presId="urn:microsoft.com/office/officeart/2018/2/layout/IconVerticalSolidList"/>
    <dgm:cxn modelId="{84D10E51-D5E8-48E7-BEFD-E9114848C334}" type="presParOf" srcId="{850CB403-5518-4AAE-B479-A070FB507942}" destId="{D16F398F-18CE-4828-BC0B-C8FF253551A4}" srcOrd="4" destOrd="0" presId="urn:microsoft.com/office/officeart/2018/2/layout/IconVerticalSolidList"/>
    <dgm:cxn modelId="{92D28A7B-6C3E-40B0-BF11-74F3C8AD146E}" type="presParOf" srcId="{D16F398F-18CE-4828-BC0B-C8FF253551A4}" destId="{830A88D4-0DB9-4BEA-B795-D334EDB60808}" srcOrd="0" destOrd="0" presId="urn:microsoft.com/office/officeart/2018/2/layout/IconVerticalSolidList"/>
    <dgm:cxn modelId="{27562384-32CF-4817-8FE1-BD7F1954ACE3}" type="presParOf" srcId="{D16F398F-18CE-4828-BC0B-C8FF253551A4}" destId="{00288BE6-8B1C-4F44-AA1F-0DA0EAE595F4}" srcOrd="1" destOrd="0" presId="urn:microsoft.com/office/officeart/2018/2/layout/IconVerticalSolidList"/>
    <dgm:cxn modelId="{DC940890-A209-46A5-910C-10E668ECC472}" type="presParOf" srcId="{D16F398F-18CE-4828-BC0B-C8FF253551A4}" destId="{EBCB1314-A330-49A7-9E7D-6DD51B6D66DE}" srcOrd="2" destOrd="0" presId="urn:microsoft.com/office/officeart/2018/2/layout/IconVerticalSolidList"/>
    <dgm:cxn modelId="{03079FC1-44FC-4179-80B0-76A50EAACB4B}" type="presParOf" srcId="{D16F398F-18CE-4828-BC0B-C8FF253551A4}" destId="{61CCEDF7-F3DF-4D60-B440-943F83D908BC}" srcOrd="3" destOrd="0" presId="urn:microsoft.com/office/officeart/2018/2/layout/IconVerticalSolidList"/>
    <dgm:cxn modelId="{F577D72C-DC90-474C-A0DC-299B4B2E79A9}" type="presParOf" srcId="{850CB403-5518-4AAE-B479-A070FB507942}" destId="{2A22E6DD-8578-412A-979E-DBA9C9F7ADA2}" srcOrd="5" destOrd="0" presId="urn:microsoft.com/office/officeart/2018/2/layout/IconVerticalSolidList"/>
    <dgm:cxn modelId="{514D9965-50D4-4AD6-99CD-DFE53334B5E4}" type="presParOf" srcId="{850CB403-5518-4AAE-B479-A070FB507942}" destId="{9003D31E-7B02-4DFA-B07E-74C140411D73}" srcOrd="6" destOrd="0" presId="urn:microsoft.com/office/officeart/2018/2/layout/IconVerticalSolidList"/>
    <dgm:cxn modelId="{5F9FDE10-8318-4132-9B93-73668B4CF3E7}" type="presParOf" srcId="{9003D31E-7B02-4DFA-B07E-74C140411D73}" destId="{6BC9322F-827A-4BCE-929A-0E57727038FA}" srcOrd="0" destOrd="0" presId="urn:microsoft.com/office/officeart/2018/2/layout/IconVerticalSolidList"/>
    <dgm:cxn modelId="{019F03A9-AF1A-4FD0-B16F-10A6791F5C56}" type="presParOf" srcId="{9003D31E-7B02-4DFA-B07E-74C140411D73}" destId="{E2E2CED3-E82C-47B7-8CCE-EA9BCB7E492A}" srcOrd="1" destOrd="0" presId="urn:microsoft.com/office/officeart/2018/2/layout/IconVerticalSolidList"/>
    <dgm:cxn modelId="{D227A487-9594-47E7-B0DD-FCA5A8459A39}" type="presParOf" srcId="{9003D31E-7B02-4DFA-B07E-74C140411D73}" destId="{CE5F0137-C170-429B-98C2-E8E2FB88209C}" srcOrd="2" destOrd="0" presId="urn:microsoft.com/office/officeart/2018/2/layout/IconVerticalSolidList"/>
    <dgm:cxn modelId="{40E94F91-9DAB-4CDF-B2BA-7B4FB914CDCB}" type="presParOf" srcId="{9003D31E-7B02-4DFA-B07E-74C140411D73}" destId="{E1AA995B-5ED7-483B-9F7C-5F72C012B35F}" srcOrd="3" destOrd="0" presId="urn:microsoft.com/office/officeart/2018/2/layout/IconVerticalSolidList"/>
    <dgm:cxn modelId="{BBD3B9F7-3411-494B-829E-F8D43BF79826}" type="presParOf" srcId="{850CB403-5518-4AAE-B479-A070FB507942}" destId="{17A97014-E16D-4A37-896B-2B8F6BFB25F7}" srcOrd="7" destOrd="0" presId="urn:microsoft.com/office/officeart/2018/2/layout/IconVerticalSolidList"/>
    <dgm:cxn modelId="{D9814605-D528-43DF-9F00-8FDBC0801C11}" type="presParOf" srcId="{850CB403-5518-4AAE-B479-A070FB507942}" destId="{8F8965D3-700D-4FC1-9E0A-E5D045CE659D}" srcOrd="8" destOrd="0" presId="urn:microsoft.com/office/officeart/2018/2/layout/IconVerticalSolidList"/>
    <dgm:cxn modelId="{BDF36CB1-8677-4B17-8DE2-468F0833062F}" type="presParOf" srcId="{8F8965D3-700D-4FC1-9E0A-E5D045CE659D}" destId="{8F3157A3-BC85-4E5C-A77E-22844354EC32}" srcOrd="0" destOrd="0" presId="urn:microsoft.com/office/officeart/2018/2/layout/IconVerticalSolidList"/>
    <dgm:cxn modelId="{19AB9014-4969-4E59-83EE-B7D596D2DA15}" type="presParOf" srcId="{8F8965D3-700D-4FC1-9E0A-E5D045CE659D}" destId="{914050A7-DDDE-4E6A-92C9-CE57581A354C}" srcOrd="1" destOrd="0" presId="urn:microsoft.com/office/officeart/2018/2/layout/IconVerticalSolidList"/>
    <dgm:cxn modelId="{A7B8F0EB-F36B-4D5D-8E81-7E4EA7A88D2A}" type="presParOf" srcId="{8F8965D3-700D-4FC1-9E0A-E5D045CE659D}" destId="{0DFD4E63-C3E1-44F9-A10A-36D9865CC799}" srcOrd="2" destOrd="0" presId="urn:microsoft.com/office/officeart/2018/2/layout/IconVerticalSolidList"/>
    <dgm:cxn modelId="{7BA9F0CA-BD0F-4E58-A941-34A4F46549E5}" type="presParOf" srcId="{8F8965D3-700D-4FC1-9E0A-E5D045CE659D}" destId="{B9A68FBD-B9E4-49AC-812B-A07C61E4B4E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B34623-99CF-4F3B-8C59-A1A58CBF7737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660D48-614F-4946-BEE6-19AE9B3C0939}">
      <dgm:prSet/>
      <dgm:spPr/>
      <dgm:t>
        <a:bodyPr/>
        <a:lstStyle/>
        <a:p>
          <a:pPr>
            <a:lnSpc>
              <a:spcPct val="100000"/>
            </a:lnSpc>
          </a:pPr>
          <a:r>
            <a:rPr lang="en-IE"/>
            <a:t>Select</a:t>
          </a:r>
          <a:endParaRPr lang="en-US"/>
        </a:p>
      </dgm:t>
    </dgm:pt>
    <dgm:pt modelId="{51923981-8F68-4CF5-9486-35466972E992}" type="parTrans" cxnId="{7DAC8677-ED5E-4368-8B35-BA7F390E7720}">
      <dgm:prSet/>
      <dgm:spPr/>
      <dgm:t>
        <a:bodyPr/>
        <a:lstStyle/>
        <a:p>
          <a:endParaRPr lang="en-US"/>
        </a:p>
      </dgm:t>
    </dgm:pt>
    <dgm:pt modelId="{B5A6EE85-80FF-459E-AF36-FDC790852EA6}" type="sibTrans" cxnId="{7DAC8677-ED5E-4368-8B35-BA7F390E7720}">
      <dgm:prSet/>
      <dgm:spPr/>
      <dgm:t>
        <a:bodyPr/>
        <a:lstStyle/>
        <a:p>
          <a:endParaRPr lang="en-US"/>
        </a:p>
      </dgm:t>
    </dgm:pt>
    <dgm:pt modelId="{DD038C19-9B5F-464D-ABDD-4082B82A3509}">
      <dgm:prSet/>
      <dgm:spPr/>
      <dgm:t>
        <a:bodyPr/>
        <a:lstStyle/>
        <a:p>
          <a:pPr>
            <a:lnSpc>
              <a:spcPct val="100000"/>
            </a:lnSpc>
          </a:pPr>
          <a:r>
            <a:rPr lang="en-IE"/>
            <a:t>Expenditure</a:t>
          </a:r>
          <a:endParaRPr lang="en-US"/>
        </a:p>
      </dgm:t>
    </dgm:pt>
    <dgm:pt modelId="{093B1C15-5BFF-400E-84CD-7562B4639248}" type="parTrans" cxnId="{C8529DE3-020A-4637-B3D0-B0E45D0ACD9D}">
      <dgm:prSet/>
      <dgm:spPr/>
      <dgm:t>
        <a:bodyPr/>
        <a:lstStyle/>
        <a:p>
          <a:endParaRPr lang="en-US"/>
        </a:p>
      </dgm:t>
    </dgm:pt>
    <dgm:pt modelId="{A25A7A87-DC2D-4C32-A106-5291C4FEA47A}" type="sibTrans" cxnId="{C8529DE3-020A-4637-B3D0-B0E45D0ACD9D}">
      <dgm:prSet/>
      <dgm:spPr/>
      <dgm:t>
        <a:bodyPr/>
        <a:lstStyle/>
        <a:p>
          <a:endParaRPr lang="en-US"/>
        </a:p>
      </dgm:t>
    </dgm:pt>
    <dgm:pt modelId="{30A9A57D-382E-455D-B0F4-CA4E5C7956B7}">
      <dgm:prSet/>
      <dgm:spPr/>
      <dgm:t>
        <a:bodyPr/>
        <a:lstStyle/>
        <a:p>
          <a:pPr>
            <a:lnSpc>
              <a:spcPct val="100000"/>
            </a:lnSpc>
          </a:pPr>
          <a:r>
            <a:rPr lang="en-IE"/>
            <a:t>Date</a:t>
          </a:r>
          <a:endParaRPr lang="en-US"/>
        </a:p>
      </dgm:t>
    </dgm:pt>
    <dgm:pt modelId="{6C73C257-9B5A-48C3-8104-74247759DE52}" type="parTrans" cxnId="{7CE02F21-05D8-4CE1-A3F7-DE0F6ECBF059}">
      <dgm:prSet/>
      <dgm:spPr/>
      <dgm:t>
        <a:bodyPr/>
        <a:lstStyle/>
        <a:p>
          <a:endParaRPr lang="en-US"/>
        </a:p>
      </dgm:t>
    </dgm:pt>
    <dgm:pt modelId="{6C386021-A3F8-4F2C-9177-31808866E8CC}" type="sibTrans" cxnId="{7CE02F21-05D8-4CE1-A3F7-DE0F6ECBF059}">
      <dgm:prSet/>
      <dgm:spPr/>
      <dgm:t>
        <a:bodyPr/>
        <a:lstStyle/>
        <a:p>
          <a:endParaRPr lang="en-US"/>
        </a:p>
      </dgm:t>
    </dgm:pt>
    <dgm:pt modelId="{43E4576B-1F8B-4462-BB40-79BE976C5A3D}">
      <dgm:prSet/>
      <dgm:spPr/>
      <dgm:t>
        <a:bodyPr/>
        <a:lstStyle/>
        <a:p>
          <a:pPr>
            <a:lnSpc>
              <a:spcPct val="100000"/>
            </a:lnSpc>
          </a:pPr>
          <a:r>
            <a:rPr lang="en-IE"/>
            <a:t>Description</a:t>
          </a:r>
          <a:endParaRPr lang="en-US"/>
        </a:p>
      </dgm:t>
    </dgm:pt>
    <dgm:pt modelId="{9A422764-3AC0-43E5-889E-A3DD829BF2D5}" type="parTrans" cxnId="{529A74C7-70FE-4243-AE51-EC3C343969EF}">
      <dgm:prSet/>
      <dgm:spPr/>
      <dgm:t>
        <a:bodyPr/>
        <a:lstStyle/>
        <a:p>
          <a:endParaRPr lang="en-US"/>
        </a:p>
      </dgm:t>
    </dgm:pt>
    <dgm:pt modelId="{BA3D77BE-2F93-4545-B898-534C9B2C9B70}" type="sibTrans" cxnId="{529A74C7-70FE-4243-AE51-EC3C343969EF}">
      <dgm:prSet/>
      <dgm:spPr/>
      <dgm:t>
        <a:bodyPr/>
        <a:lstStyle/>
        <a:p>
          <a:endParaRPr lang="en-US"/>
        </a:p>
      </dgm:t>
    </dgm:pt>
    <dgm:pt modelId="{3760E4D6-4212-451B-AA50-1CF7F3712D3C}">
      <dgm:prSet/>
      <dgm:spPr/>
      <dgm:t>
        <a:bodyPr/>
        <a:lstStyle/>
        <a:p>
          <a:pPr>
            <a:lnSpc>
              <a:spcPct val="100000"/>
            </a:lnSpc>
          </a:pPr>
          <a:r>
            <a:rPr lang="en-IE"/>
            <a:t>Upload Invoice/Receipt</a:t>
          </a:r>
          <a:endParaRPr lang="en-US"/>
        </a:p>
      </dgm:t>
    </dgm:pt>
    <dgm:pt modelId="{52CECEB3-016E-472D-BCEE-C6550053D86F}" type="parTrans" cxnId="{8C0BA371-1E3C-48C5-9DA9-ED2129DCC956}">
      <dgm:prSet/>
      <dgm:spPr/>
      <dgm:t>
        <a:bodyPr/>
        <a:lstStyle/>
        <a:p>
          <a:endParaRPr lang="en-US"/>
        </a:p>
      </dgm:t>
    </dgm:pt>
    <dgm:pt modelId="{0EAE665F-F035-4798-8A0E-E0421C3A1195}" type="sibTrans" cxnId="{8C0BA371-1E3C-48C5-9DA9-ED2129DCC956}">
      <dgm:prSet/>
      <dgm:spPr/>
      <dgm:t>
        <a:bodyPr/>
        <a:lstStyle/>
        <a:p>
          <a:endParaRPr lang="en-US"/>
        </a:p>
      </dgm:t>
    </dgm:pt>
    <dgm:pt modelId="{15DB59C6-206E-4DFB-B3B1-6C82316CD929}">
      <dgm:prSet/>
      <dgm:spPr/>
      <dgm:t>
        <a:bodyPr/>
        <a:lstStyle/>
        <a:p>
          <a:pPr>
            <a:lnSpc>
              <a:spcPct val="100000"/>
            </a:lnSpc>
          </a:pPr>
          <a:r>
            <a:rPr lang="en-IE"/>
            <a:t>Add Note</a:t>
          </a:r>
          <a:endParaRPr lang="en-US"/>
        </a:p>
      </dgm:t>
    </dgm:pt>
    <dgm:pt modelId="{9F1050AC-10A1-43B7-93B1-E950DB45BEC1}" type="parTrans" cxnId="{8D26D582-E82B-4DBE-BB0E-E542790AA8CE}">
      <dgm:prSet/>
      <dgm:spPr/>
      <dgm:t>
        <a:bodyPr/>
        <a:lstStyle/>
        <a:p>
          <a:endParaRPr lang="en-US"/>
        </a:p>
      </dgm:t>
    </dgm:pt>
    <dgm:pt modelId="{5D8EC0D9-D88B-4283-BAB6-138783B18877}" type="sibTrans" cxnId="{8D26D582-E82B-4DBE-BB0E-E542790AA8CE}">
      <dgm:prSet/>
      <dgm:spPr/>
      <dgm:t>
        <a:bodyPr/>
        <a:lstStyle/>
        <a:p>
          <a:endParaRPr lang="en-US"/>
        </a:p>
      </dgm:t>
    </dgm:pt>
    <dgm:pt modelId="{5B664A67-D9ED-4F51-BEE9-82384278B7CB}">
      <dgm:prSet/>
      <dgm:spPr/>
      <dgm:t>
        <a:bodyPr/>
        <a:lstStyle/>
        <a:p>
          <a:pPr>
            <a:lnSpc>
              <a:spcPct val="100000"/>
            </a:lnSpc>
          </a:pPr>
          <a:r>
            <a:rPr lang="en-IE"/>
            <a:t>Edit/change amount</a:t>
          </a:r>
          <a:endParaRPr lang="en-US"/>
        </a:p>
      </dgm:t>
    </dgm:pt>
    <dgm:pt modelId="{CEBB469A-EE02-4240-8652-074B9B2CE26A}" type="parTrans" cxnId="{6C2530F7-50BD-4473-B148-2491D20AAE18}">
      <dgm:prSet/>
      <dgm:spPr/>
      <dgm:t>
        <a:bodyPr/>
        <a:lstStyle/>
        <a:p>
          <a:endParaRPr lang="en-US"/>
        </a:p>
      </dgm:t>
    </dgm:pt>
    <dgm:pt modelId="{CA4D3853-DA66-4D98-9176-7CB5AA7E3441}" type="sibTrans" cxnId="{6C2530F7-50BD-4473-B148-2491D20AAE18}">
      <dgm:prSet/>
      <dgm:spPr/>
      <dgm:t>
        <a:bodyPr/>
        <a:lstStyle/>
        <a:p>
          <a:endParaRPr lang="en-US"/>
        </a:p>
      </dgm:t>
    </dgm:pt>
    <dgm:pt modelId="{9389D806-13EC-4AAB-BE3A-FF89E8B744C2}">
      <dgm:prSet/>
      <dgm:spPr/>
      <dgm:t>
        <a:bodyPr/>
        <a:lstStyle/>
        <a:p>
          <a:pPr>
            <a:lnSpc>
              <a:spcPct val="100000"/>
            </a:lnSpc>
          </a:pPr>
          <a:r>
            <a:rPr lang="en-IE"/>
            <a:t>Cam Scanner App</a:t>
          </a:r>
          <a:endParaRPr lang="en-US"/>
        </a:p>
      </dgm:t>
    </dgm:pt>
    <dgm:pt modelId="{0575B76E-75DD-4BB0-A84C-7D9BFA25A88A}" type="parTrans" cxnId="{2FE975B3-1A1B-445F-B6DC-D8F8C7A11D08}">
      <dgm:prSet/>
      <dgm:spPr/>
      <dgm:t>
        <a:bodyPr/>
        <a:lstStyle/>
        <a:p>
          <a:endParaRPr lang="en-US"/>
        </a:p>
      </dgm:t>
    </dgm:pt>
    <dgm:pt modelId="{88BB4ECD-288E-4029-A4D5-DAAA96AE92D2}" type="sibTrans" cxnId="{2FE975B3-1A1B-445F-B6DC-D8F8C7A11D08}">
      <dgm:prSet/>
      <dgm:spPr/>
      <dgm:t>
        <a:bodyPr/>
        <a:lstStyle/>
        <a:p>
          <a:endParaRPr lang="en-US"/>
        </a:p>
      </dgm:t>
    </dgm:pt>
    <dgm:pt modelId="{E53240DA-855C-48D1-BE2C-BC2894376799}" type="pres">
      <dgm:prSet presAssocID="{E6B34623-99CF-4F3B-8C59-A1A58CBF7737}" presName="root" presStyleCnt="0">
        <dgm:presLayoutVars>
          <dgm:dir/>
          <dgm:resizeHandles val="exact"/>
        </dgm:presLayoutVars>
      </dgm:prSet>
      <dgm:spPr/>
    </dgm:pt>
    <dgm:pt modelId="{B918795B-DE69-4A3E-BCEB-0255E436EAAC}" type="pres">
      <dgm:prSet presAssocID="{AA660D48-614F-4946-BEE6-19AE9B3C0939}" presName="compNode" presStyleCnt="0"/>
      <dgm:spPr/>
    </dgm:pt>
    <dgm:pt modelId="{A7342E13-F00F-473F-BBA6-FE64AD176D4F}" type="pres">
      <dgm:prSet presAssocID="{AA660D48-614F-4946-BEE6-19AE9B3C0939}" presName="bgRect" presStyleLbl="bgShp" presStyleIdx="0" presStyleCnt="8"/>
      <dgm:spPr/>
    </dgm:pt>
    <dgm:pt modelId="{693DA5B5-00BA-48D9-A40E-48A334C207C2}" type="pres">
      <dgm:prSet presAssocID="{AA660D48-614F-4946-BEE6-19AE9B3C0939}" presName="iconRect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AEA393AD-E86C-4CC6-94D7-10B32698BE41}" type="pres">
      <dgm:prSet presAssocID="{AA660D48-614F-4946-BEE6-19AE9B3C0939}" presName="spaceRect" presStyleCnt="0"/>
      <dgm:spPr/>
    </dgm:pt>
    <dgm:pt modelId="{5CFA4F1E-7AB8-467C-BA70-8E6D0751E172}" type="pres">
      <dgm:prSet presAssocID="{AA660D48-614F-4946-BEE6-19AE9B3C0939}" presName="parTx" presStyleLbl="revTx" presStyleIdx="0" presStyleCnt="8">
        <dgm:presLayoutVars>
          <dgm:chMax val="0"/>
          <dgm:chPref val="0"/>
        </dgm:presLayoutVars>
      </dgm:prSet>
      <dgm:spPr/>
    </dgm:pt>
    <dgm:pt modelId="{420BC900-ECF6-4D1B-B145-989B58BCB08D}" type="pres">
      <dgm:prSet presAssocID="{B5A6EE85-80FF-459E-AF36-FDC790852EA6}" presName="sibTrans" presStyleCnt="0"/>
      <dgm:spPr/>
    </dgm:pt>
    <dgm:pt modelId="{08A65D86-B291-4077-AAB4-DD13E16E353E}" type="pres">
      <dgm:prSet presAssocID="{DD038C19-9B5F-464D-ABDD-4082B82A3509}" presName="compNode" presStyleCnt="0"/>
      <dgm:spPr/>
    </dgm:pt>
    <dgm:pt modelId="{2C553A36-F818-4102-95BC-8D390B2E77C1}" type="pres">
      <dgm:prSet presAssocID="{DD038C19-9B5F-464D-ABDD-4082B82A3509}" presName="bgRect" presStyleLbl="bgShp" presStyleIdx="1" presStyleCnt="8"/>
      <dgm:spPr/>
    </dgm:pt>
    <dgm:pt modelId="{FDE35007-FA92-4123-880E-86C9665B3C9B}" type="pres">
      <dgm:prSet presAssocID="{DD038C19-9B5F-464D-ABDD-4082B82A3509}" presName="iconRect" presStyleLbl="node1" presStyleIdx="1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8E526904-2670-4874-B861-21D6E44488E6}" type="pres">
      <dgm:prSet presAssocID="{DD038C19-9B5F-464D-ABDD-4082B82A3509}" presName="spaceRect" presStyleCnt="0"/>
      <dgm:spPr/>
    </dgm:pt>
    <dgm:pt modelId="{5B56D5FE-52EE-468B-89E6-80F62E926453}" type="pres">
      <dgm:prSet presAssocID="{DD038C19-9B5F-464D-ABDD-4082B82A3509}" presName="parTx" presStyleLbl="revTx" presStyleIdx="1" presStyleCnt="8">
        <dgm:presLayoutVars>
          <dgm:chMax val="0"/>
          <dgm:chPref val="0"/>
        </dgm:presLayoutVars>
      </dgm:prSet>
      <dgm:spPr/>
    </dgm:pt>
    <dgm:pt modelId="{A9D6FEC6-33F4-4100-B104-ECB4048D1CA0}" type="pres">
      <dgm:prSet presAssocID="{A25A7A87-DC2D-4C32-A106-5291C4FEA47A}" presName="sibTrans" presStyleCnt="0"/>
      <dgm:spPr/>
    </dgm:pt>
    <dgm:pt modelId="{2D169801-A5F7-4FB8-9AF1-2F47FD83A2AD}" type="pres">
      <dgm:prSet presAssocID="{30A9A57D-382E-455D-B0F4-CA4E5C7956B7}" presName="compNode" presStyleCnt="0"/>
      <dgm:spPr/>
    </dgm:pt>
    <dgm:pt modelId="{6710B5FD-72D3-42EB-B818-409EA805D95F}" type="pres">
      <dgm:prSet presAssocID="{30A9A57D-382E-455D-B0F4-CA4E5C7956B7}" presName="bgRect" presStyleLbl="bgShp" presStyleIdx="2" presStyleCnt="8"/>
      <dgm:spPr/>
    </dgm:pt>
    <dgm:pt modelId="{5939447D-C0AC-4B59-A9F5-3468F8E6CB6B}" type="pres">
      <dgm:prSet presAssocID="{30A9A57D-382E-455D-B0F4-CA4E5C7956B7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5DD60247-0068-45CA-98FB-E68A633327C6}" type="pres">
      <dgm:prSet presAssocID="{30A9A57D-382E-455D-B0F4-CA4E5C7956B7}" presName="spaceRect" presStyleCnt="0"/>
      <dgm:spPr/>
    </dgm:pt>
    <dgm:pt modelId="{64CEAD6A-4EC5-403D-9012-59F6B066A0A6}" type="pres">
      <dgm:prSet presAssocID="{30A9A57D-382E-455D-B0F4-CA4E5C7956B7}" presName="parTx" presStyleLbl="revTx" presStyleIdx="2" presStyleCnt="8">
        <dgm:presLayoutVars>
          <dgm:chMax val="0"/>
          <dgm:chPref val="0"/>
        </dgm:presLayoutVars>
      </dgm:prSet>
      <dgm:spPr/>
    </dgm:pt>
    <dgm:pt modelId="{D4FAF743-2549-4A1C-9376-1DDCAEE6548E}" type="pres">
      <dgm:prSet presAssocID="{6C386021-A3F8-4F2C-9177-31808866E8CC}" presName="sibTrans" presStyleCnt="0"/>
      <dgm:spPr/>
    </dgm:pt>
    <dgm:pt modelId="{29DB69BD-60A8-4EE7-B314-93FD36E3F64F}" type="pres">
      <dgm:prSet presAssocID="{43E4576B-1F8B-4462-BB40-79BE976C5A3D}" presName="compNode" presStyleCnt="0"/>
      <dgm:spPr/>
    </dgm:pt>
    <dgm:pt modelId="{6FD33E82-897B-4A84-A5E4-5A82B7AF2A59}" type="pres">
      <dgm:prSet presAssocID="{43E4576B-1F8B-4462-BB40-79BE976C5A3D}" presName="bgRect" presStyleLbl="bgShp" presStyleIdx="3" presStyleCnt="8"/>
      <dgm:spPr/>
    </dgm:pt>
    <dgm:pt modelId="{D5DF032C-C550-43D7-8BC5-3A4D603A9B73}" type="pres">
      <dgm:prSet presAssocID="{43E4576B-1F8B-4462-BB40-79BE976C5A3D}" presName="iconRect" presStyleLbl="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13A2D51C-962B-4C42-97E2-B7033F5E02ED}" type="pres">
      <dgm:prSet presAssocID="{43E4576B-1F8B-4462-BB40-79BE976C5A3D}" presName="spaceRect" presStyleCnt="0"/>
      <dgm:spPr/>
    </dgm:pt>
    <dgm:pt modelId="{E2F4361B-7BCE-477B-9E54-E4D78F2E2100}" type="pres">
      <dgm:prSet presAssocID="{43E4576B-1F8B-4462-BB40-79BE976C5A3D}" presName="parTx" presStyleLbl="revTx" presStyleIdx="3" presStyleCnt="8">
        <dgm:presLayoutVars>
          <dgm:chMax val="0"/>
          <dgm:chPref val="0"/>
        </dgm:presLayoutVars>
      </dgm:prSet>
      <dgm:spPr/>
    </dgm:pt>
    <dgm:pt modelId="{57E3DAE6-1E88-431C-B0CC-4E0995738595}" type="pres">
      <dgm:prSet presAssocID="{BA3D77BE-2F93-4545-B898-534C9B2C9B70}" presName="sibTrans" presStyleCnt="0"/>
      <dgm:spPr/>
    </dgm:pt>
    <dgm:pt modelId="{79E6824D-7F1A-4F9B-B874-360773B91FBA}" type="pres">
      <dgm:prSet presAssocID="{3760E4D6-4212-451B-AA50-1CF7F3712D3C}" presName="compNode" presStyleCnt="0"/>
      <dgm:spPr/>
    </dgm:pt>
    <dgm:pt modelId="{C9A486CC-975A-4748-84BF-742C26DB58A5}" type="pres">
      <dgm:prSet presAssocID="{3760E4D6-4212-451B-AA50-1CF7F3712D3C}" presName="bgRect" presStyleLbl="bgShp" presStyleIdx="4" presStyleCnt="8"/>
      <dgm:spPr/>
    </dgm:pt>
    <dgm:pt modelId="{BEAE8753-9A1A-47EF-A47B-7EC5B0F7D643}" type="pres">
      <dgm:prSet presAssocID="{3760E4D6-4212-451B-AA50-1CF7F3712D3C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nk Check"/>
        </a:ext>
      </dgm:extLst>
    </dgm:pt>
    <dgm:pt modelId="{3DB9CF13-3497-4867-8174-72FEC8C2BDDC}" type="pres">
      <dgm:prSet presAssocID="{3760E4D6-4212-451B-AA50-1CF7F3712D3C}" presName="spaceRect" presStyleCnt="0"/>
      <dgm:spPr/>
    </dgm:pt>
    <dgm:pt modelId="{A3180E42-B979-479E-83E9-E7C07535B397}" type="pres">
      <dgm:prSet presAssocID="{3760E4D6-4212-451B-AA50-1CF7F3712D3C}" presName="parTx" presStyleLbl="revTx" presStyleIdx="4" presStyleCnt="8">
        <dgm:presLayoutVars>
          <dgm:chMax val="0"/>
          <dgm:chPref val="0"/>
        </dgm:presLayoutVars>
      </dgm:prSet>
      <dgm:spPr/>
    </dgm:pt>
    <dgm:pt modelId="{2FE0A07E-8490-468D-A1DE-47DD91B8C7DF}" type="pres">
      <dgm:prSet presAssocID="{0EAE665F-F035-4798-8A0E-E0421C3A1195}" presName="sibTrans" presStyleCnt="0"/>
      <dgm:spPr/>
    </dgm:pt>
    <dgm:pt modelId="{C040A056-2DD6-4463-9EFC-2040133A90D3}" type="pres">
      <dgm:prSet presAssocID="{15DB59C6-206E-4DFB-B3B1-6C82316CD929}" presName="compNode" presStyleCnt="0"/>
      <dgm:spPr/>
    </dgm:pt>
    <dgm:pt modelId="{737C07AB-59B0-40DB-BD70-E48FBF27A00A}" type="pres">
      <dgm:prSet presAssocID="{15DB59C6-206E-4DFB-B3B1-6C82316CD929}" presName="bgRect" presStyleLbl="bgShp" presStyleIdx="5" presStyleCnt="8"/>
      <dgm:spPr/>
    </dgm:pt>
    <dgm:pt modelId="{D3A4F036-BF34-4765-AF59-B44AF21DA480}" type="pres">
      <dgm:prSet presAssocID="{15DB59C6-206E-4DFB-B3B1-6C82316CD929}" presName="iconRect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dd"/>
        </a:ext>
      </dgm:extLst>
    </dgm:pt>
    <dgm:pt modelId="{1FD1B416-8C95-4173-B8F2-3AABCCA51C3D}" type="pres">
      <dgm:prSet presAssocID="{15DB59C6-206E-4DFB-B3B1-6C82316CD929}" presName="spaceRect" presStyleCnt="0"/>
      <dgm:spPr/>
    </dgm:pt>
    <dgm:pt modelId="{CE8E2A7C-07E5-4800-AEC6-AD908E501423}" type="pres">
      <dgm:prSet presAssocID="{15DB59C6-206E-4DFB-B3B1-6C82316CD929}" presName="parTx" presStyleLbl="revTx" presStyleIdx="5" presStyleCnt="8">
        <dgm:presLayoutVars>
          <dgm:chMax val="0"/>
          <dgm:chPref val="0"/>
        </dgm:presLayoutVars>
      </dgm:prSet>
      <dgm:spPr/>
    </dgm:pt>
    <dgm:pt modelId="{5E3CAF02-2596-40F5-8014-ED2B7F3EDED8}" type="pres">
      <dgm:prSet presAssocID="{5D8EC0D9-D88B-4283-BAB6-138783B18877}" presName="sibTrans" presStyleCnt="0"/>
      <dgm:spPr/>
    </dgm:pt>
    <dgm:pt modelId="{4B1C8996-5A0D-4A50-B666-AA44D5651545}" type="pres">
      <dgm:prSet presAssocID="{5B664A67-D9ED-4F51-BEE9-82384278B7CB}" presName="compNode" presStyleCnt="0"/>
      <dgm:spPr/>
    </dgm:pt>
    <dgm:pt modelId="{E5068926-D9E7-49D9-AC94-2B98AB85B3AC}" type="pres">
      <dgm:prSet presAssocID="{5B664A67-D9ED-4F51-BEE9-82384278B7CB}" presName="bgRect" presStyleLbl="bgShp" presStyleIdx="6" presStyleCnt="8"/>
      <dgm:spPr/>
    </dgm:pt>
    <dgm:pt modelId="{2E4C4AF8-912B-4D26-9008-78566934FD25}" type="pres">
      <dgm:prSet presAssocID="{5B664A67-D9ED-4F51-BEE9-82384278B7CB}" presName="iconRect" presStyleLbl="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C30D9A69-95DB-4213-8241-0BCCCF27067A}" type="pres">
      <dgm:prSet presAssocID="{5B664A67-D9ED-4F51-BEE9-82384278B7CB}" presName="spaceRect" presStyleCnt="0"/>
      <dgm:spPr/>
    </dgm:pt>
    <dgm:pt modelId="{0E1B7EFA-50AC-432D-BAA6-49EE9193BCF7}" type="pres">
      <dgm:prSet presAssocID="{5B664A67-D9ED-4F51-BEE9-82384278B7CB}" presName="parTx" presStyleLbl="revTx" presStyleIdx="6" presStyleCnt="8">
        <dgm:presLayoutVars>
          <dgm:chMax val="0"/>
          <dgm:chPref val="0"/>
        </dgm:presLayoutVars>
      </dgm:prSet>
      <dgm:spPr/>
    </dgm:pt>
    <dgm:pt modelId="{AFDF552A-EE89-444B-A16D-7C3B47D394BE}" type="pres">
      <dgm:prSet presAssocID="{CA4D3853-DA66-4D98-9176-7CB5AA7E3441}" presName="sibTrans" presStyleCnt="0"/>
      <dgm:spPr/>
    </dgm:pt>
    <dgm:pt modelId="{778AAE47-C656-406E-A01F-247125A1D77B}" type="pres">
      <dgm:prSet presAssocID="{9389D806-13EC-4AAB-BE3A-FF89E8B744C2}" presName="compNode" presStyleCnt="0"/>
      <dgm:spPr/>
    </dgm:pt>
    <dgm:pt modelId="{CC359BFE-CCE5-43D4-AD9A-4592C3C0F8B9}" type="pres">
      <dgm:prSet presAssocID="{9389D806-13EC-4AAB-BE3A-FF89E8B744C2}" presName="bgRect" presStyleLbl="bgShp" presStyleIdx="7" presStyleCnt="8"/>
      <dgm:spPr/>
    </dgm:pt>
    <dgm:pt modelId="{36A2E836-F941-4534-B2D9-5AC1BF7A9189}" type="pres">
      <dgm:prSet presAssocID="{9389D806-13EC-4AAB-BE3A-FF89E8B744C2}" presName="iconRect" presStyleLbl="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eb cam"/>
        </a:ext>
      </dgm:extLst>
    </dgm:pt>
    <dgm:pt modelId="{F47F60A7-FE93-4AE3-94B9-737F1F6E1756}" type="pres">
      <dgm:prSet presAssocID="{9389D806-13EC-4AAB-BE3A-FF89E8B744C2}" presName="spaceRect" presStyleCnt="0"/>
      <dgm:spPr/>
    </dgm:pt>
    <dgm:pt modelId="{A0232160-A19D-4B80-BE4F-73062B78F713}" type="pres">
      <dgm:prSet presAssocID="{9389D806-13EC-4AAB-BE3A-FF89E8B744C2}" presName="parTx" presStyleLbl="revTx" presStyleIdx="7" presStyleCnt="8">
        <dgm:presLayoutVars>
          <dgm:chMax val="0"/>
          <dgm:chPref val="0"/>
        </dgm:presLayoutVars>
      </dgm:prSet>
      <dgm:spPr/>
    </dgm:pt>
  </dgm:ptLst>
  <dgm:cxnLst>
    <dgm:cxn modelId="{7CE02F21-05D8-4CE1-A3F7-DE0F6ECBF059}" srcId="{E6B34623-99CF-4F3B-8C59-A1A58CBF7737}" destId="{30A9A57D-382E-455D-B0F4-CA4E5C7956B7}" srcOrd="2" destOrd="0" parTransId="{6C73C257-9B5A-48C3-8104-74247759DE52}" sibTransId="{6C386021-A3F8-4F2C-9177-31808866E8CC}"/>
    <dgm:cxn modelId="{D2BEB122-11F0-456D-9A9E-464ADCECA298}" type="presOf" srcId="{AA660D48-614F-4946-BEE6-19AE9B3C0939}" destId="{5CFA4F1E-7AB8-467C-BA70-8E6D0751E172}" srcOrd="0" destOrd="0" presId="urn:microsoft.com/office/officeart/2018/2/layout/IconVerticalSolidList"/>
    <dgm:cxn modelId="{34B1223A-210B-44A4-91CF-82D1BF97E13E}" type="presOf" srcId="{43E4576B-1F8B-4462-BB40-79BE976C5A3D}" destId="{E2F4361B-7BCE-477B-9E54-E4D78F2E2100}" srcOrd="0" destOrd="0" presId="urn:microsoft.com/office/officeart/2018/2/layout/IconVerticalSolidList"/>
    <dgm:cxn modelId="{CB17C24B-8AA9-4234-9022-EE91B4F6E03F}" type="presOf" srcId="{3760E4D6-4212-451B-AA50-1CF7F3712D3C}" destId="{A3180E42-B979-479E-83E9-E7C07535B397}" srcOrd="0" destOrd="0" presId="urn:microsoft.com/office/officeart/2018/2/layout/IconVerticalSolidList"/>
    <dgm:cxn modelId="{50112E4C-86EA-4059-915A-2FB6DA2CEE90}" type="presOf" srcId="{E6B34623-99CF-4F3B-8C59-A1A58CBF7737}" destId="{E53240DA-855C-48D1-BE2C-BC2894376799}" srcOrd="0" destOrd="0" presId="urn:microsoft.com/office/officeart/2018/2/layout/IconVerticalSolidList"/>
    <dgm:cxn modelId="{8C0BA371-1E3C-48C5-9DA9-ED2129DCC956}" srcId="{E6B34623-99CF-4F3B-8C59-A1A58CBF7737}" destId="{3760E4D6-4212-451B-AA50-1CF7F3712D3C}" srcOrd="4" destOrd="0" parTransId="{52CECEB3-016E-472D-BCEE-C6550053D86F}" sibTransId="{0EAE665F-F035-4798-8A0E-E0421C3A1195}"/>
    <dgm:cxn modelId="{7DAC8677-ED5E-4368-8B35-BA7F390E7720}" srcId="{E6B34623-99CF-4F3B-8C59-A1A58CBF7737}" destId="{AA660D48-614F-4946-BEE6-19AE9B3C0939}" srcOrd="0" destOrd="0" parTransId="{51923981-8F68-4CF5-9486-35466972E992}" sibTransId="{B5A6EE85-80FF-459E-AF36-FDC790852EA6}"/>
    <dgm:cxn modelId="{8D26D582-E82B-4DBE-BB0E-E542790AA8CE}" srcId="{E6B34623-99CF-4F3B-8C59-A1A58CBF7737}" destId="{15DB59C6-206E-4DFB-B3B1-6C82316CD929}" srcOrd="5" destOrd="0" parTransId="{9F1050AC-10A1-43B7-93B1-E950DB45BEC1}" sibTransId="{5D8EC0D9-D88B-4283-BAB6-138783B18877}"/>
    <dgm:cxn modelId="{36B74B9E-C8E6-4719-B61B-6341B7D2F777}" type="presOf" srcId="{30A9A57D-382E-455D-B0F4-CA4E5C7956B7}" destId="{64CEAD6A-4EC5-403D-9012-59F6B066A0A6}" srcOrd="0" destOrd="0" presId="urn:microsoft.com/office/officeart/2018/2/layout/IconVerticalSolidList"/>
    <dgm:cxn modelId="{86CCC5A3-5EB1-486B-B381-B4EBCC8677D5}" type="presOf" srcId="{5B664A67-D9ED-4F51-BEE9-82384278B7CB}" destId="{0E1B7EFA-50AC-432D-BAA6-49EE9193BCF7}" srcOrd="0" destOrd="0" presId="urn:microsoft.com/office/officeart/2018/2/layout/IconVerticalSolidList"/>
    <dgm:cxn modelId="{2FE975B3-1A1B-445F-B6DC-D8F8C7A11D08}" srcId="{E6B34623-99CF-4F3B-8C59-A1A58CBF7737}" destId="{9389D806-13EC-4AAB-BE3A-FF89E8B744C2}" srcOrd="7" destOrd="0" parTransId="{0575B76E-75DD-4BB0-A84C-7D9BFA25A88A}" sibTransId="{88BB4ECD-288E-4029-A4D5-DAAA96AE92D2}"/>
    <dgm:cxn modelId="{AA3C35BB-A8B6-40A6-81DA-69B4DA00D99E}" type="presOf" srcId="{15DB59C6-206E-4DFB-B3B1-6C82316CD929}" destId="{CE8E2A7C-07E5-4800-AEC6-AD908E501423}" srcOrd="0" destOrd="0" presId="urn:microsoft.com/office/officeart/2018/2/layout/IconVerticalSolidList"/>
    <dgm:cxn modelId="{529A74C7-70FE-4243-AE51-EC3C343969EF}" srcId="{E6B34623-99CF-4F3B-8C59-A1A58CBF7737}" destId="{43E4576B-1F8B-4462-BB40-79BE976C5A3D}" srcOrd="3" destOrd="0" parTransId="{9A422764-3AC0-43E5-889E-A3DD829BF2D5}" sibTransId="{BA3D77BE-2F93-4545-B898-534C9B2C9B70}"/>
    <dgm:cxn modelId="{C8529DE3-020A-4637-B3D0-B0E45D0ACD9D}" srcId="{E6B34623-99CF-4F3B-8C59-A1A58CBF7737}" destId="{DD038C19-9B5F-464D-ABDD-4082B82A3509}" srcOrd="1" destOrd="0" parTransId="{093B1C15-5BFF-400E-84CD-7562B4639248}" sibTransId="{A25A7A87-DC2D-4C32-A106-5291C4FEA47A}"/>
    <dgm:cxn modelId="{E0B0E6E6-992B-4B2A-8C66-8D75C77AD83E}" type="presOf" srcId="{DD038C19-9B5F-464D-ABDD-4082B82A3509}" destId="{5B56D5FE-52EE-468B-89E6-80F62E926453}" srcOrd="0" destOrd="0" presId="urn:microsoft.com/office/officeart/2018/2/layout/IconVerticalSolidList"/>
    <dgm:cxn modelId="{6C2530F7-50BD-4473-B148-2491D20AAE18}" srcId="{E6B34623-99CF-4F3B-8C59-A1A58CBF7737}" destId="{5B664A67-D9ED-4F51-BEE9-82384278B7CB}" srcOrd="6" destOrd="0" parTransId="{CEBB469A-EE02-4240-8652-074B9B2CE26A}" sibTransId="{CA4D3853-DA66-4D98-9176-7CB5AA7E3441}"/>
    <dgm:cxn modelId="{6A3682F9-330D-4EE0-8EA8-485FBE9205DA}" type="presOf" srcId="{9389D806-13EC-4AAB-BE3A-FF89E8B744C2}" destId="{A0232160-A19D-4B80-BE4F-73062B78F713}" srcOrd="0" destOrd="0" presId="urn:microsoft.com/office/officeart/2018/2/layout/IconVerticalSolidList"/>
    <dgm:cxn modelId="{71159BDA-49D6-4E3B-8789-31B203101550}" type="presParOf" srcId="{E53240DA-855C-48D1-BE2C-BC2894376799}" destId="{B918795B-DE69-4A3E-BCEB-0255E436EAAC}" srcOrd="0" destOrd="0" presId="urn:microsoft.com/office/officeart/2018/2/layout/IconVerticalSolidList"/>
    <dgm:cxn modelId="{3EFC4867-2208-4182-BF17-75DCB81CDA48}" type="presParOf" srcId="{B918795B-DE69-4A3E-BCEB-0255E436EAAC}" destId="{A7342E13-F00F-473F-BBA6-FE64AD176D4F}" srcOrd="0" destOrd="0" presId="urn:microsoft.com/office/officeart/2018/2/layout/IconVerticalSolidList"/>
    <dgm:cxn modelId="{160E7CBB-CE0A-4371-8297-A4E449300D91}" type="presParOf" srcId="{B918795B-DE69-4A3E-BCEB-0255E436EAAC}" destId="{693DA5B5-00BA-48D9-A40E-48A334C207C2}" srcOrd="1" destOrd="0" presId="urn:microsoft.com/office/officeart/2018/2/layout/IconVerticalSolidList"/>
    <dgm:cxn modelId="{A85EA246-1D66-4167-AB3F-DBC78474D659}" type="presParOf" srcId="{B918795B-DE69-4A3E-BCEB-0255E436EAAC}" destId="{AEA393AD-E86C-4CC6-94D7-10B32698BE41}" srcOrd="2" destOrd="0" presId="urn:microsoft.com/office/officeart/2018/2/layout/IconVerticalSolidList"/>
    <dgm:cxn modelId="{4E80F629-DE07-4CFF-9306-038BF6AA906B}" type="presParOf" srcId="{B918795B-DE69-4A3E-BCEB-0255E436EAAC}" destId="{5CFA4F1E-7AB8-467C-BA70-8E6D0751E172}" srcOrd="3" destOrd="0" presId="urn:microsoft.com/office/officeart/2018/2/layout/IconVerticalSolidList"/>
    <dgm:cxn modelId="{85EBBF71-E8AF-4827-BCBC-CC582E821905}" type="presParOf" srcId="{E53240DA-855C-48D1-BE2C-BC2894376799}" destId="{420BC900-ECF6-4D1B-B145-989B58BCB08D}" srcOrd="1" destOrd="0" presId="urn:microsoft.com/office/officeart/2018/2/layout/IconVerticalSolidList"/>
    <dgm:cxn modelId="{1F9249E9-983E-4EBA-9D1A-87E35EF16665}" type="presParOf" srcId="{E53240DA-855C-48D1-BE2C-BC2894376799}" destId="{08A65D86-B291-4077-AAB4-DD13E16E353E}" srcOrd="2" destOrd="0" presId="urn:microsoft.com/office/officeart/2018/2/layout/IconVerticalSolidList"/>
    <dgm:cxn modelId="{A2ED2183-7F0F-4AB1-81FA-BD71F5A44079}" type="presParOf" srcId="{08A65D86-B291-4077-AAB4-DD13E16E353E}" destId="{2C553A36-F818-4102-95BC-8D390B2E77C1}" srcOrd="0" destOrd="0" presId="urn:microsoft.com/office/officeart/2018/2/layout/IconVerticalSolidList"/>
    <dgm:cxn modelId="{212AB753-5C27-4942-837F-7F49B6440D8B}" type="presParOf" srcId="{08A65D86-B291-4077-AAB4-DD13E16E353E}" destId="{FDE35007-FA92-4123-880E-86C9665B3C9B}" srcOrd="1" destOrd="0" presId="urn:microsoft.com/office/officeart/2018/2/layout/IconVerticalSolidList"/>
    <dgm:cxn modelId="{1BD32990-3AA7-4DFF-A616-F5DB9A26FEA3}" type="presParOf" srcId="{08A65D86-B291-4077-AAB4-DD13E16E353E}" destId="{8E526904-2670-4874-B861-21D6E44488E6}" srcOrd="2" destOrd="0" presId="urn:microsoft.com/office/officeart/2018/2/layout/IconVerticalSolidList"/>
    <dgm:cxn modelId="{56168796-779E-44F4-8369-270499477A4A}" type="presParOf" srcId="{08A65D86-B291-4077-AAB4-DD13E16E353E}" destId="{5B56D5FE-52EE-468B-89E6-80F62E926453}" srcOrd="3" destOrd="0" presId="urn:microsoft.com/office/officeart/2018/2/layout/IconVerticalSolidList"/>
    <dgm:cxn modelId="{723BC4B4-13D3-4251-857F-31F82A2A8492}" type="presParOf" srcId="{E53240DA-855C-48D1-BE2C-BC2894376799}" destId="{A9D6FEC6-33F4-4100-B104-ECB4048D1CA0}" srcOrd="3" destOrd="0" presId="urn:microsoft.com/office/officeart/2018/2/layout/IconVerticalSolidList"/>
    <dgm:cxn modelId="{E948B77A-60FE-4695-99C4-DBFD16D54389}" type="presParOf" srcId="{E53240DA-855C-48D1-BE2C-BC2894376799}" destId="{2D169801-A5F7-4FB8-9AF1-2F47FD83A2AD}" srcOrd="4" destOrd="0" presId="urn:microsoft.com/office/officeart/2018/2/layout/IconVerticalSolidList"/>
    <dgm:cxn modelId="{C25518BD-1C65-4437-AC6E-D8C6EF1733DD}" type="presParOf" srcId="{2D169801-A5F7-4FB8-9AF1-2F47FD83A2AD}" destId="{6710B5FD-72D3-42EB-B818-409EA805D95F}" srcOrd="0" destOrd="0" presId="urn:microsoft.com/office/officeart/2018/2/layout/IconVerticalSolidList"/>
    <dgm:cxn modelId="{FCD0390C-3EE9-408A-9F8F-88CEA492C466}" type="presParOf" srcId="{2D169801-A5F7-4FB8-9AF1-2F47FD83A2AD}" destId="{5939447D-C0AC-4B59-A9F5-3468F8E6CB6B}" srcOrd="1" destOrd="0" presId="urn:microsoft.com/office/officeart/2018/2/layout/IconVerticalSolidList"/>
    <dgm:cxn modelId="{B95D15A2-045E-4590-B697-919531EE15EE}" type="presParOf" srcId="{2D169801-A5F7-4FB8-9AF1-2F47FD83A2AD}" destId="{5DD60247-0068-45CA-98FB-E68A633327C6}" srcOrd="2" destOrd="0" presId="urn:microsoft.com/office/officeart/2018/2/layout/IconVerticalSolidList"/>
    <dgm:cxn modelId="{8BB1C6E3-4F23-4E9F-8811-71DA0D7864C8}" type="presParOf" srcId="{2D169801-A5F7-4FB8-9AF1-2F47FD83A2AD}" destId="{64CEAD6A-4EC5-403D-9012-59F6B066A0A6}" srcOrd="3" destOrd="0" presId="urn:microsoft.com/office/officeart/2018/2/layout/IconVerticalSolidList"/>
    <dgm:cxn modelId="{7ADF79A2-F5FE-4AE8-A09A-184E28411097}" type="presParOf" srcId="{E53240DA-855C-48D1-BE2C-BC2894376799}" destId="{D4FAF743-2549-4A1C-9376-1DDCAEE6548E}" srcOrd="5" destOrd="0" presId="urn:microsoft.com/office/officeart/2018/2/layout/IconVerticalSolidList"/>
    <dgm:cxn modelId="{01CD7858-EF4A-4349-92F9-F541B6C9BDCB}" type="presParOf" srcId="{E53240DA-855C-48D1-BE2C-BC2894376799}" destId="{29DB69BD-60A8-4EE7-B314-93FD36E3F64F}" srcOrd="6" destOrd="0" presId="urn:microsoft.com/office/officeart/2018/2/layout/IconVerticalSolidList"/>
    <dgm:cxn modelId="{28ADED26-D7D8-4850-A61F-ECF692C39F79}" type="presParOf" srcId="{29DB69BD-60A8-4EE7-B314-93FD36E3F64F}" destId="{6FD33E82-897B-4A84-A5E4-5A82B7AF2A59}" srcOrd="0" destOrd="0" presId="urn:microsoft.com/office/officeart/2018/2/layout/IconVerticalSolidList"/>
    <dgm:cxn modelId="{72F734DF-256E-4F50-9538-E637B29F7D27}" type="presParOf" srcId="{29DB69BD-60A8-4EE7-B314-93FD36E3F64F}" destId="{D5DF032C-C550-43D7-8BC5-3A4D603A9B73}" srcOrd="1" destOrd="0" presId="urn:microsoft.com/office/officeart/2018/2/layout/IconVerticalSolidList"/>
    <dgm:cxn modelId="{F94F552A-634A-4577-9F9C-7BFBA9686476}" type="presParOf" srcId="{29DB69BD-60A8-4EE7-B314-93FD36E3F64F}" destId="{13A2D51C-962B-4C42-97E2-B7033F5E02ED}" srcOrd="2" destOrd="0" presId="urn:microsoft.com/office/officeart/2018/2/layout/IconVerticalSolidList"/>
    <dgm:cxn modelId="{96F2B400-1E14-47D5-85CF-1A5258E26E11}" type="presParOf" srcId="{29DB69BD-60A8-4EE7-B314-93FD36E3F64F}" destId="{E2F4361B-7BCE-477B-9E54-E4D78F2E2100}" srcOrd="3" destOrd="0" presId="urn:microsoft.com/office/officeart/2018/2/layout/IconVerticalSolidList"/>
    <dgm:cxn modelId="{E170EDEF-64E7-4818-B2FC-4D860BC3D1F3}" type="presParOf" srcId="{E53240DA-855C-48D1-BE2C-BC2894376799}" destId="{57E3DAE6-1E88-431C-B0CC-4E0995738595}" srcOrd="7" destOrd="0" presId="urn:microsoft.com/office/officeart/2018/2/layout/IconVerticalSolidList"/>
    <dgm:cxn modelId="{FB0B4CE7-D945-4B1E-8944-789358057863}" type="presParOf" srcId="{E53240DA-855C-48D1-BE2C-BC2894376799}" destId="{79E6824D-7F1A-4F9B-B874-360773B91FBA}" srcOrd="8" destOrd="0" presId="urn:microsoft.com/office/officeart/2018/2/layout/IconVerticalSolidList"/>
    <dgm:cxn modelId="{39952574-5ADB-4A96-89A9-EC2546C6D240}" type="presParOf" srcId="{79E6824D-7F1A-4F9B-B874-360773B91FBA}" destId="{C9A486CC-975A-4748-84BF-742C26DB58A5}" srcOrd="0" destOrd="0" presId="urn:microsoft.com/office/officeart/2018/2/layout/IconVerticalSolidList"/>
    <dgm:cxn modelId="{F2394D77-ADB3-4947-A076-22E656A3D85A}" type="presParOf" srcId="{79E6824D-7F1A-4F9B-B874-360773B91FBA}" destId="{BEAE8753-9A1A-47EF-A47B-7EC5B0F7D643}" srcOrd="1" destOrd="0" presId="urn:microsoft.com/office/officeart/2018/2/layout/IconVerticalSolidList"/>
    <dgm:cxn modelId="{C3E6BF39-A9AB-4366-8CC8-D6E99E7AFB48}" type="presParOf" srcId="{79E6824D-7F1A-4F9B-B874-360773B91FBA}" destId="{3DB9CF13-3497-4867-8174-72FEC8C2BDDC}" srcOrd="2" destOrd="0" presId="urn:microsoft.com/office/officeart/2018/2/layout/IconVerticalSolidList"/>
    <dgm:cxn modelId="{D42B37C4-A5BC-4C5C-9083-BCE920EDAB54}" type="presParOf" srcId="{79E6824D-7F1A-4F9B-B874-360773B91FBA}" destId="{A3180E42-B979-479E-83E9-E7C07535B397}" srcOrd="3" destOrd="0" presId="urn:microsoft.com/office/officeart/2018/2/layout/IconVerticalSolidList"/>
    <dgm:cxn modelId="{A883E095-9FB3-411C-A27D-46F1916FDBC0}" type="presParOf" srcId="{E53240DA-855C-48D1-BE2C-BC2894376799}" destId="{2FE0A07E-8490-468D-A1DE-47DD91B8C7DF}" srcOrd="9" destOrd="0" presId="urn:microsoft.com/office/officeart/2018/2/layout/IconVerticalSolidList"/>
    <dgm:cxn modelId="{2BB5727D-DD7A-4A79-81D4-5831DB8D22A3}" type="presParOf" srcId="{E53240DA-855C-48D1-BE2C-BC2894376799}" destId="{C040A056-2DD6-4463-9EFC-2040133A90D3}" srcOrd="10" destOrd="0" presId="urn:microsoft.com/office/officeart/2018/2/layout/IconVerticalSolidList"/>
    <dgm:cxn modelId="{986B0088-E08B-49ED-99C0-A2E2167CF113}" type="presParOf" srcId="{C040A056-2DD6-4463-9EFC-2040133A90D3}" destId="{737C07AB-59B0-40DB-BD70-E48FBF27A00A}" srcOrd="0" destOrd="0" presId="urn:microsoft.com/office/officeart/2018/2/layout/IconVerticalSolidList"/>
    <dgm:cxn modelId="{4E639958-656A-4E31-AE4D-99D37885B6E5}" type="presParOf" srcId="{C040A056-2DD6-4463-9EFC-2040133A90D3}" destId="{D3A4F036-BF34-4765-AF59-B44AF21DA480}" srcOrd="1" destOrd="0" presId="urn:microsoft.com/office/officeart/2018/2/layout/IconVerticalSolidList"/>
    <dgm:cxn modelId="{5B78E473-7B53-4C88-AC76-6284904A3EF7}" type="presParOf" srcId="{C040A056-2DD6-4463-9EFC-2040133A90D3}" destId="{1FD1B416-8C95-4173-B8F2-3AABCCA51C3D}" srcOrd="2" destOrd="0" presId="urn:microsoft.com/office/officeart/2018/2/layout/IconVerticalSolidList"/>
    <dgm:cxn modelId="{7643C662-2AD4-4DBC-88B5-FA4B7E182FB2}" type="presParOf" srcId="{C040A056-2DD6-4463-9EFC-2040133A90D3}" destId="{CE8E2A7C-07E5-4800-AEC6-AD908E501423}" srcOrd="3" destOrd="0" presId="urn:microsoft.com/office/officeart/2018/2/layout/IconVerticalSolidList"/>
    <dgm:cxn modelId="{26F09A5C-B182-4AFD-9A27-7A76237B4BF5}" type="presParOf" srcId="{E53240DA-855C-48D1-BE2C-BC2894376799}" destId="{5E3CAF02-2596-40F5-8014-ED2B7F3EDED8}" srcOrd="11" destOrd="0" presId="urn:microsoft.com/office/officeart/2018/2/layout/IconVerticalSolidList"/>
    <dgm:cxn modelId="{422F1C21-AC21-4E75-8A41-14DF6DFBDE9E}" type="presParOf" srcId="{E53240DA-855C-48D1-BE2C-BC2894376799}" destId="{4B1C8996-5A0D-4A50-B666-AA44D5651545}" srcOrd="12" destOrd="0" presId="urn:microsoft.com/office/officeart/2018/2/layout/IconVerticalSolidList"/>
    <dgm:cxn modelId="{B33D9D9D-BE18-47F1-9027-387B6FD09D5B}" type="presParOf" srcId="{4B1C8996-5A0D-4A50-B666-AA44D5651545}" destId="{E5068926-D9E7-49D9-AC94-2B98AB85B3AC}" srcOrd="0" destOrd="0" presId="urn:microsoft.com/office/officeart/2018/2/layout/IconVerticalSolidList"/>
    <dgm:cxn modelId="{C1A0E837-CA6B-4175-AC57-12E19FA4F7C8}" type="presParOf" srcId="{4B1C8996-5A0D-4A50-B666-AA44D5651545}" destId="{2E4C4AF8-912B-4D26-9008-78566934FD25}" srcOrd="1" destOrd="0" presId="urn:microsoft.com/office/officeart/2018/2/layout/IconVerticalSolidList"/>
    <dgm:cxn modelId="{30B02643-A045-48F2-A9E4-F85AC81AC945}" type="presParOf" srcId="{4B1C8996-5A0D-4A50-B666-AA44D5651545}" destId="{C30D9A69-95DB-4213-8241-0BCCCF27067A}" srcOrd="2" destOrd="0" presId="urn:microsoft.com/office/officeart/2018/2/layout/IconVerticalSolidList"/>
    <dgm:cxn modelId="{71767E2A-C774-4907-A7A1-373A878C81D4}" type="presParOf" srcId="{4B1C8996-5A0D-4A50-B666-AA44D5651545}" destId="{0E1B7EFA-50AC-432D-BAA6-49EE9193BCF7}" srcOrd="3" destOrd="0" presId="urn:microsoft.com/office/officeart/2018/2/layout/IconVerticalSolidList"/>
    <dgm:cxn modelId="{B891AFCF-87E9-4C74-820A-4A46BCE4E900}" type="presParOf" srcId="{E53240DA-855C-48D1-BE2C-BC2894376799}" destId="{AFDF552A-EE89-444B-A16D-7C3B47D394BE}" srcOrd="13" destOrd="0" presId="urn:microsoft.com/office/officeart/2018/2/layout/IconVerticalSolidList"/>
    <dgm:cxn modelId="{A7F201B0-7242-475A-BB10-6308B43C610A}" type="presParOf" srcId="{E53240DA-855C-48D1-BE2C-BC2894376799}" destId="{778AAE47-C656-406E-A01F-247125A1D77B}" srcOrd="14" destOrd="0" presId="urn:microsoft.com/office/officeart/2018/2/layout/IconVerticalSolidList"/>
    <dgm:cxn modelId="{7D4882EC-AA8D-437F-8A42-799B78F2B385}" type="presParOf" srcId="{778AAE47-C656-406E-A01F-247125A1D77B}" destId="{CC359BFE-CCE5-43D4-AD9A-4592C3C0F8B9}" srcOrd="0" destOrd="0" presId="urn:microsoft.com/office/officeart/2018/2/layout/IconVerticalSolidList"/>
    <dgm:cxn modelId="{16F0B0AC-12BC-489A-A8AC-E1C93101680F}" type="presParOf" srcId="{778AAE47-C656-406E-A01F-247125A1D77B}" destId="{36A2E836-F941-4534-B2D9-5AC1BF7A9189}" srcOrd="1" destOrd="0" presId="urn:microsoft.com/office/officeart/2018/2/layout/IconVerticalSolidList"/>
    <dgm:cxn modelId="{3946BA45-7CF4-4F59-8D75-C4F56CDA8861}" type="presParOf" srcId="{778AAE47-C656-406E-A01F-247125A1D77B}" destId="{F47F60A7-FE93-4AE3-94B9-737F1F6E1756}" srcOrd="2" destOrd="0" presId="urn:microsoft.com/office/officeart/2018/2/layout/IconVerticalSolidList"/>
    <dgm:cxn modelId="{EE961C27-515A-48BC-9944-7E2C439D1225}" type="presParOf" srcId="{778AAE47-C656-406E-A01F-247125A1D77B}" destId="{A0232160-A19D-4B80-BE4F-73062B78F71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0BAAA7A-FC04-43E8-B4C0-F726ECE4A712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3F2766-D027-4BC6-9196-A8C2919A2582}">
      <dgm:prSet/>
      <dgm:spPr/>
      <dgm:t>
        <a:bodyPr/>
        <a:lstStyle/>
        <a:p>
          <a:pPr>
            <a:lnSpc>
              <a:spcPct val="100000"/>
            </a:lnSpc>
          </a:pPr>
          <a:r>
            <a:rPr lang="en-IE"/>
            <a:t>Capitation Balance</a:t>
          </a:r>
          <a:endParaRPr lang="en-US"/>
        </a:p>
      </dgm:t>
    </dgm:pt>
    <dgm:pt modelId="{C8F9325E-938E-491A-A81A-F6953484387E}" type="parTrans" cxnId="{19E9DF68-FEF6-474A-8FB8-D372B0B503A5}">
      <dgm:prSet/>
      <dgm:spPr/>
      <dgm:t>
        <a:bodyPr/>
        <a:lstStyle/>
        <a:p>
          <a:endParaRPr lang="en-US"/>
        </a:p>
      </dgm:t>
    </dgm:pt>
    <dgm:pt modelId="{1BB44E98-4735-4832-AA33-C03FF7A6C22C}" type="sibTrans" cxnId="{19E9DF68-FEF6-474A-8FB8-D372B0B503A5}">
      <dgm:prSet/>
      <dgm:spPr/>
      <dgm:t>
        <a:bodyPr/>
        <a:lstStyle/>
        <a:p>
          <a:endParaRPr lang="en-US"/>
        </a:p>
      </dgm:t>
    </dgm:pt>
    <dgm:pt modelId="{44FEE229-155D-4F48-B20D-9D3B23B32093}">
      <dgm:prSet/>
      <dgm:spPr/>
      <dgm:t>
        <a:bodyPr/>
        <a:lstStyle/>
        <a:p>
          <a:pPr>
            <a:lnSpc>
              <a:spcPct val="100000"/>
            </a:lnSpc>
          </a:pPr>
          <a:r>
            <a:rPr lang="en-IE"/>
            <a:t>Drawdown Requests</a:t>
          </a:r>
          <a:endParaRPr lang="en-US"/>
        </a:p>
      </dgm:t>
    </dgm:pt>
    <dgm:pt modelId="{F161CC74-2FC5-44F9-ABA5-0D4E167FD130}" type="parTrans" cxnId="{BD64FF14-17B4-41C2-8475-2A1D05B6FDBD}">
      <dgm:prSet/>
      <dgm:spPr/>
      <dgm:t>
        <a:bodyPr/>
        <a:lstStyle/>
        <a:p>
          <a:endParaRPr lang="en-US"/>
        </a:p>
      </dgm:t>
    </dgm:pt>
    <dgm:pt modelId="{4858D9DD-1A81-4070-8F89-1FFC1A27509D}" type="sibTrans" cxnId="{BD64FF14-17B4-41C2-8475-2A1D05B6FDBD}">
      <dgm:prSet/>
      <dgm:spPr/>
      <dgm:t>
        <a:bodyPr/>
        <a:lstStyle/>
        <a:p>
          <a:endParaRPr lang="en-US"/>
        </a:p>
      </dgm:t>
    </dgm:pt>
    <dgm:pt modelId="{563D20EF-99DE-4E52-B1D3-11DA07944FFC}">
      <dgm:prSet/>
      <dgm:spPr/>
      <dgm:t>
        <a:bodyPr/>
        <a:lstStyle/>
        <a:p>
          <a:pPr>
            <a:lnSpc>
              <a:spcPct val="100000"/>
            </a:lnSpc>
          </a:pPr>
          <a:r>
            <a:rPr lang="en-IE"/>
            <a:t>Online Payments </a:t>
          </a:r>
          <a:endParaRPr lang="en-US"/>
        </a:p>
      </dgm:t>
    </dgm:pt>
    <dgm:pt modelId="{821C9272-14DE-45E5-8A62-44B3453FF993}" type="parTrans" cxnId="{8DD75842-B0A7-46BA-ABC1-FE897CCBB87E}">
      <dgm:prSet/>
      <dgm:spPr/>
      <dgm:t>
        <a:bodyPr/>
        <a:lstStyle/>
        <a:p>
          <a:endParaRPr lang="en-US"/>
        </a:p>
      </dgm:t>
    </dgm:pt>
    <dgm:pt modelId="{EBA5E82B-1E40-4DDF-8E97-7CB2A60A27FE}" type="sibTrans" cxnId="{8DD75842-B0A7-46BA-ABC1-FE897CCBB87E}">
      <dgm:prSet/>
      <dgm:spPr/>
      <dgm:t>
        <a:bodyPr/>
        <a:lstStyle/>
        <a:p>
          <a:endParaRPr lang="en-US"/>
        </a:p>
      </dgm:t>
    </dgm:pt>
    <dgm:pt modelId="{18EB0406-D645-4507-B12D-5AE0C904666F}">
      <dgm:prSet/>
      <dgm:spPr/>
      <dgm:t>
        <a:bodyPr/>
        <a:lstStyle/>
        <a:p>
          <a:pPr>
            <a:lnSpc>
              <a:spcPct val="100000"/>
            </a:lnSpc>
          </a:pPr>
          <a:r>
            <a:rPr lang="en-IE"/>
            <a:t>Bank Balances/Statements</a:t>
          </a:r>
          <a:endParaRPr lang="en-US"/>
        </a:p>
      </dgm:t>
    </dgm:pt>
    <dgm:pt modelId="{C380237D-4B66-4A29-A30F-09482DEE4A71}" type="parTrans" cxnId="{8D186919-0DA6-4B1B-B282-31DBC6200C9C}">
      <dgm:prSet/>
      <dgm:spPr/>
      <dgm:t>
        <a:bodyPr/>
        <a:lstStyle/>
        <a:p>
          <a:endParaRPr lang="en-US"/>
        </a:p>
      </dgm:t>
    </dgm:pt>
    <dgm:pt modelId="{D5CBD231-100E-4389-BD38-491D2557FDB2}" type="sibTrans" cxnId="{8D186919-0DA6-4B1B-B282-31DBC6200C9C}">
      <dgm:prSet/>
      <dgm:spPr/>
      <dgm:t>
        <a:bodyPr/>
        <a:lstStyle/>
        <a:p>
          <a:endParaRPr lang="en-US"/>
        </a:p>
      </dgm:t>
    </dgm:pt>
    <dgm:pt modelId="{04D7597F-A843-4E54-8EAE-760440CF22DC}">
      <dgm:prSet/>
      <dgm:spPr/>
      <dgm:t>
        <a:bodyPr/>
        <a:lstStyle/>
        <a:p>
          <a:pPr>
            <a:lnSpc>
              <a:spcPct val="100000"/>
            </a:lnSpc>
          </a:pPr>
          <a:r>
            <a:rPr lang="en-IE"/>
            <a:t>Cash Balances</a:t>
          </a:r>
          <a:endParaRPr lang="en-US"/>
        </a:p>
      </dgm:t>
    </dgm:pt>
    <dgm:pt modelId="{4CF7CC2D-3EED-4075-A629-2C9525D268B6}" type="parTrans" cxnId="{F7837C7C-24F7-4E5A-BDAC-4CED49D06EEE}">
      <dgm:prSet/>
      <dgm:spPr/>
      <dgm:t>
        <a:bodyPr/>
        <a:lstStyle/>
        <a:p>
          <a:endParaRPr lang="en-US"/>
        </a:p>
      </dgm:t>
    </dgm:pt>
    <dgm:pt modelId="{BA9EBBA3-962C-4C62-8FB7-35C0C05C3EC3}" type="sibTrans" cxnId="{F7837C7C-24F7-4E5A-BDAC-4CED49D06EEE}">
      <dgm:prSet/>
      <dgm:spPr/>
      <dgm:t>
        <a:bodyPr/>
        <a:lstStyle/>
        <a:p>
          <a:endParaRPr lang="en-US"/>
        </a:p>
      </dgm:t>
    </dgm:pt>
    <dgm:pt modelId="{58779B10-2E2D-431A-A56E-E85F4E84EBCE}">
      <dgm:prSet/>
      <dgm:spPr/>
      <dgm:t>
        <a:bodyPr/>
        <a:lstStyle/>
        <a:p>
          <a:pPr>
            <a:lnSpc>
              <a:spcPct val="100000"/>
            </a:lnSpc>
          </a:pPr>
          <a:r>
            <a:rPr lang="en-IE"/>
            <a:t>Coaching Balances</a:t>
          </a:r>
          <a:endParaRPr lang="en-US"/>
        </a:p>
      </dgm:t>
    </dgm:pt>
    <dgm:pt modelId="{AF770DBE-7C15-406A-A08D-DAE6C43E2F3C}" type="parTrans" cxnId="{68710741-4EE4-45DC-AE85-19EFB768FD2B}">
      <dgm:prSet/>
      <dgm:spPr/>
      <dgm:t>
        <a:bodyPr/>
        <a:lstStyle/>
        <a:p>
          <a:endParaRPr lang="en-US"/>
        </a:p>
      </dgm:t>
    </dgm:pt>
    <dgm:pt modelId="{FFE3787E-5C70-4E7E-92DF-8908B735AFD7}" type="sibTrans" cxnId="{68710741-4EE4-45DC-AE85-19EFB768FD2B}">
      <dgm:prSet/>
      <dgm:spPr/>
      <dgm:t>
        <a:bodyPr/>
        <a:lstStyle/>
        <a:p>
          <a:endParaRPr lang="en-US"/>
        </a:p>
      </dgm:t>
    </dgm:pt>
    <dgm:pt modelId="{120A7AA4-FEC8-49B2-8D60-4AD3D102E790}" type="pres">
      <dgm:prSet presAssocID="{60BAAA7A-FC04-43E8-B4C0-F726ECE4A712}" presName="root" presStyleCnt="0">
        <dgm:presLayoutVars>
          <dgm:dir/>
          <dgm:resizeHandles val="exact"/>
        </dgm:presLayoutVars>
      </dgm:prSet>
      <dgm:spPr/>
    </dgm:pt>
    <dgm:pt modelId="{D74A8B99-4324-440B-B1E9-2D6CA4D04807}" type="pres">
      <dgm:prSet presAssocID="{093F2766-D027-4BC6-9196-A8C2919A2582}" presName="compNode" presStyleCnt="0"/>
      <dgm:spPr/>
    </dgm:pt>
    <dgm:pt modelId="{806E1F9F-53F2-4D22-A7A6-AFE97A41BE5B}" type="pres">
      <dgm:prSet presAssocID="{093F2766-D027-4BC6-9196-A8C2919A2582}" presName="bgRect" presStyleLbl="bgShp" presStyleIdx="0" presStyleCnt="6"/>
      <dgm:spPr/>
    </dgm:pt>
    <dgm:pt modelId="{4BD794AD-BBD5-4409-BF4E-E4F610535B11}" type="pres">
      <dgm:prSet presAssocID="{093F2766-D027-4BC6-9196-A8C2919A2582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58AC1398-DBE4-4982-A552-D4D613296C9C}" type="pres">
      <dgm:prSet presAssocID="{093F2766-D027-4BC6-9196-A8C2919A2582}" presName="spaceRect" presStyleCnt="0"/>
      <dgm:spPr/>
    </dgm:pt>
    <dgm:pt modelId="{E6C63302-F2B2-4995-8718-145390E58A86}" type="pres">
      <dgm:prSet presAssocID="{093F2766-D027-4BC6-9196-A8C2919A2582}" presName="parTx" presStyleLbl="revTx" presStyleIdx="0" presStyleCnt="6">
        <dgm:presLayoutVars>
          <dgm:chMax val="0"/>
          <dgm:chPref val="0"/>
        </dgm:presLayoutVars>
      </dgm:prSet>
      <dgm:spPr/>
    </dgm:pt>
    <dgm:pt modelId="{22C4D112-9031-40CF-8A35-5FB1DCF35941}" type="pres">
      <dgm:prSet presAssocID="{1BB44E98-4735-4832-AA33-C03FF7A6C22C}" presName="sibTrans" presStyleCnt="0"/>
      <dgm:spPr/>
    </dgm:pt>
    <dgm:pt modelId="{C74F156F-F781-4D24-B23E-D3F61B7CB5E9}" type="pres">
      <dgm:prSet presAssocID="{44FEE229-155D-4F48-B20D-9D3B23B32093}" presName="compNode" presStyleCnt="0"/>
      <dgm:spPr/>
    </dgm:pt>
    <dgm:pt modelId="{8C847708-F939-4DDF-B5D9-C519DA0057E2}" type="pres">
      <dgm:prSet presAssocID="{44FEE229-155D-4F48-B20D-9D3B23B32093}" presName="bgRect" presStyleLbl="bgShp" presStyleIdx="1" presStyleCnt="6"/>
      <dgm:spPr/>
    </dgm:pt>
    <dgm:pt modelId="{E15DA5A4-E887-4DC1-BC01-927A6BF7A02A}" type="pres">
      <dgm:prSet presAssocID="{44FEE229-155D-4F48-B20D-9D3B23B32093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133B8D43-F43C-4B01-994B-118B598E02C7}" type="pres">
      <dgm:prSet presAssocID="{44FEE229-155D-4F48-B20D-9D3B23B32093}" presName="spaceRect" presStyleCnt="0"/>
      <dgm:spPr/>
    </dgm:pt>
    <dgm:pt modelId="{4E592CC1-6121-45DD-B3A6-B27361A7D433}" type="pres">
      <dgm:prSet presAssocID="{44FEE229-155D-4F48-B20D-9D3B23B32093}" presName="parTx" presStyleLbl="revTx" presStyleIdx="1" presStyleCnt="6">
        <dgm:presLayoutVars>
          <dgm:chMax val="0"/>
          <dgm:chPref val="0"/>
        </dgm:presLayoutVars>
      </dgm:prSet>
      <dgm:spPr/>
    </dgm:pt>
    <dgm:pt modelId="{EB72F855-6E79-498B-826A-7C417183E4CF}" type="pres">
      <dgm:prSet presAssocID="{4858D9DD-1A81-4070-8F89-1FFC1A27509D}" presName="sibTrans" presStyleCnt="0"/>
      <dgm:spPr/>
    </dgm:pt>
    <dgm:pt modelId="{A3E490DD-3E55-4307-9464-B310C7FCE13E}" type="pres">
      <dgm:prSet presAssocID="{563D20EF-99DE-4E52-B1D3-11DA07944FFC}" presName="compNode" presStyleCnt="0"/>
      <dgm:spPr/>
    </dgm:pt>
    <dgm:pt modelId="{9CB7F34B-EA3F-4192-9391-6E8F3E445621}" type="pres">
      <dgm:prSet presAssocID="{563D20EF-99DE-4E52-B1D3-11DA07944FFC}" presName="bgRect" presStyleLbl="bgShp" presStyleIdx="2" presStyleCnt="6"/>
      <dgm:spPr/>
    </dgm:pt>
    <dgm:pt modelId="{4D2303F6-342B-483F-ADDE-1BF75F5E709E}" type="pres">
      <dgm:prSet presAssocID="{563D20EF-99DE-4E52-B1D3-11DA07944FFC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4F377F36-1069-4679-B3AB-E0A497C68B45}" type="pres">
      <dgm:prSet presAssocID="{563D20EF-99DE-4E52-B1D3-11DA07944FFC}" presName="spaceRect" presStyleCnt="0"/>
      <dgm:spPr/>
    </dgm:pt>
    <dgm:pt modelId="{8DF64933-0F15-4DE4-A66F-7733C8969255}" type="pres">
      <dgm:prSet presAssocID="{563D20EF-99DE-4E52-B1D3-11DA07944FFC}" presName="parTx" presStyleLbl="revTx" presStyleIdx="2" presStyleCnt="6">
        <dgm:presLayoutVars>
          <dgm:chMax val="0"/>
          <dgm:chPref val="0"/>
        </dgm:presLayoutVars>
      </dgm:prSet>
      <dgm:spPr/>
    </dgm:pt>
    <dgm:pt modelId="{1EFCB956-8001-49A2-A52C-76F4F0D393F8}" type="pres">
      <dgm:prSet presAssocID="{EBA5E82B-1E40-4DDF-8E97-7CB2A60A27FE}" presName="sibTrans" presStyleCnt="0"/>
      <dgm:spPr/>
    </dgm:pt>
    <dgm:pt modelId="{3FF3D72D-1511-44DE-96FB-812692CD9E12}" type="pres">
      <dgm:prSet presAssocID="{18EB0406-D645-4507-B12D-5AE0C904666F}" presName="compNode" presStyleCnt="0"/>
      <dgm:spPr/>
    </dgm:pt>
    <dgm:pt modelId="{AD27DCE9-05BB-42C5-B902-CC9518157375}" type="pres">
      <dgm:prSet presAssocID="{18EB0406-D645-4507-B12D-5AE0C904666F}" presName="bgRect" presStyleLbl="bgShp" presStyleIdx="3" presStyleCnt="6"/>
      <dgm:spPr/>
    </dgm:pt>
    <dgm:pt modelId="{401F5BBF-108D-4C7E-9229-C74300EC5880}" type="pres">
      <dgm:prSet presAssocID="{18EB0406-D645-4507-B12D-5AE0C904666F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nk Check"/>
        </a:ext>
      </dgm:extLst>
    </dgm:pt>
    <dgm:pt modelId="{4EC094F8-475E-4346-96B6-6776F940C613}" type="pres">
      <dgm:prSet presAssocID="{18EB0406-D645-4507-B12D-5AE0C904666F}" presName="spaceRect" presStyleCnt="0"/>
      <dgm:spPr/>
    </dgm:pt>
    <dgm:pt modelId="{D8C0D667-FB51-4B09-BECC-F95C74FDC242}" type="pres">
      <dgm:prSet presAssocID="{18EB0406-D645-4507-B12D-5AE0C904666F}" presName="parTx" presStyleLbl="revTx" presStyleIdx="3" presStyleCnt="6">
        <dgm:presLayoutVars>
          <dgm:chMax val="0"/>
          <dgm:chPref val="0"/>
        </dgm:presLayoutVars>
      </dgm:prSet>
      <dgm:spPr/>
    </dgm:pt>
    <dgm:pt modelId="{E83D705B-2D98-4884-B938-7AF4C0F2341E}" type="pres">
      <dgm:prSet presAssocID="{D5CBD231-100E-4389-BD38-491D2557FDB2}" presName="sibTrans" presStyleCnt="0"/>
      <dgm:spPr/>
    </dgm:pt>
    <dgm:pt modelId="{E0584B83-4A69-4681-9105-C905AC6E8C55}" type="pres">
      <dgm:prSet presAssocID="{04D7597F-A843-4E54-8EAE-760440CF22DC}" presName="compNode" presStyleCnt="0"/>
      <dgm:spPr/>
    </dgm:pt>
    <dgm:pt modelId="{CC77AABA-2AB3-4D1D-A403-B2AE7E4FB657}" type="pres">
      <dgm:prSet presAssocID="{04D7597F-A843-4E54-8EAE-760440CF22DC}" presName="bgRect" presStyleLbl="bgShp" presStyleIdx="4" presStyleCnt="6"/>
      <dgm:spPr/>
    </dgm:pt>
    <dgm:pt modelId="{5C00703C-9F42-466E-8B80-924E62F6A2F5}" type="pres">
      <dgm:prSet presAssocID="{04D7597F-A843-4E54-8EAE-760440CF22DC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5BB2B16B-2257-44E4-A695-9B0B3CCCBD38}" type="pres">
      <dgm:prSet presAssocID="{04D7597F-A843-4E54-8EAE-760440CF22DC}" presName="spaceRect" presStyleCnt="0"/>
      <dgm:spPr/>
    </dgm:pt>
    <dgm:pt modelId="{2421D3D9-1556-457E-9AB1-D6CA67983CE4}" type="pres">
      <dgm:prSet presAssocID="{04D7597F-A843-4E54-8EAE-760440CF22DC}" presName="parTx" presStyleLbl="revTx" presStyleIdx="4" presStyleCnt="6">
        <dgm:presLayoutVars>
          <dgm:chMax val="0"/>
          <dgm:chPref val="0"/>
        </dgm:presLayoutVars>
      </dgm:prSet>
      <dgm:spPr/>
    </dgm:pt>
    <dgm:pt modelId="{5A0BFAC5-B0CB-4033-B0A1-93CED3A2A4EF}" type="pres">
      <dgm:prSet presAssocID="{BA9EBBA3-962C-4C62-8FB7-35C0C05C3EC3}" presName="sibTrans" presStyleCnt="0"/>
      <dgm:spPr/>
    </dgm:pt>
    <dgm:pt modelId="{A89860CA-CB85-47A8-A16F-3E3F712F3E4F}" type="pres">
      <dgm:prSet presAssocID="{58779B10-2E2D-431A-A56E-E85F4E84EBCE}" presName="compNode" presStyleCnt="0"/>
      <dgm:spPr/>
    </dgm:pt>
    <dgm:pt modelId="{C72112E1-D2B4-4C4B-BD21-937824A413C9}" type="pres">
      <dgm:prSet presAssocID="{58779B10-2E2D-431A-A56E-E85F4E84EBCE}" presName="bgRect" presStyleLbl="bgShp" presStyleIdx="5" presStyleCnt="6"/>
      <dgm:spPr/>
    </dgm:pt>
    <dgm:pt modelId="{0A0B8D29-2825-4D5D-A486-263FE82D0802}" type="pres">
      <dgm:prSet presAssocID="{58779B10-2E2D-431A-A56E-E85F4E84EBCE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1784B855-485D-435A-81D2-C79B43C7D438}" type="pres">
      <dgm:prSet presAssocID="{58779B10-2E2D-431A-A56E-E85F4E84EBCE}" presName="spaceRect" presStyleCnt="0"/>
      <dgm:spPr/>
    </dgm:pt>
    <dgm:pt modelId="{00EB59A9-C95B-41B2-B335-220CB2B5BF98}" type="pres">
      <dgm:prSet presAssocID="{58779B10-2E2D-431A-A56E-E85F4E84EBCE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70AB4B02-4D1C-47FC-A1A4-65B4510B5C87}" type="presOf" srcId="{58779B10-2E2D-431A-A56E-E85F4E84EBCE}" destId="{00EB59A9-C95B-41B2-B335-220CB2B5BF98}" srcOrd="0" destOrd="0" presId="urn:microsoft.com/office/officeart/2018/2/layout/IconVerticalSolidList"/>
    <dgm:cxn modelId="{BD64FF14-17B4-41C2-8475-2A1D05B6FDBD}" srcId="{60BAAA7A-FC04-43E8-B4C0-F726ECE4A712}" destId="{44FEE229-155D-4F48-B20D-9D3B23B32093}" srcOrd="1" destOrd="0" parTransId="{F161CC74-2FC5-44F9-ABA5-0D4E167FD130}" sibTransId="{4858D9DD-1A81-4070-8F89-1FFC1A27509D}"/>
    <dgm:cxn modelId="{8D186919-0DA6-4B1B-B282-31DBC6200C9C}" srcId="{60BAAA7A-FC04-43E8-B4C0-F726ECE4A712}" destId="{18EB0406-D645-4507-B12D-5AE0C904666F}" srcOrd="3" destOrd="0" parTransId="{C380237D-4B66-4A29-A30F-09482DEE4A71}" sibTransId="{D5CBD231-100E-4389-BD38-491D2557FDB2}"/>
    <dgm:cxn modelId="{93476F3D-BB8E-4A01-84C1-B0EAA138B806}" type="presOf" srcId="{18EB0406-D645-4507-B12D-5AE0C904666F}" destId="{D8C0D667-FB51-4B09-BECC-F95C74FDC242}" srcOrd="0" destOrd="0" presId="urn:microsoft.com/office/officeart/2018/2/layout/IconVerticalSolidList"/>
    <dgm:cxn modelId="{68710741-4EE4-45DC-AE85-19EFB768FD2B}" srcId="{60BAAA7A-FC04-43E8-B4C0-F726ECE4A712}" destId="{58779B10-2E2D-431A-A56E-E85F4E84EBCE}" srcOrd="5" destOrd="0" parTransId="{AF770DBE-7C15-406A-A08D-DAE6C43E2F3C}" sibTransId="{FFE3787E-5C70-4E7E-92DF-8908B735AFD7}"/>
    <dgm:cxn modelId="{8DD75842-B0A7-46BA-ABC1-FE897CCBB87E}" srcId="{60BAAA7A-FC04-43E8-B4C0-F726ECE4A712}" destId="{563D20EF-99DE-4E52-B1D3-11DA07944FFC}" srcOrd="2" destOrd="0" parTransId="{821C9272-14DE-45E5-8A62-44B3453FF993}" sibTransId="{EBA5E82B-1E40-4DDF-8E97-7CB2A60A27FE}"/>
    <dgm:cxn modelId="{19E9DF68-FEF6-474A-8FB8-D372B0B503A5}" srcId="{60BAAA7A-FC04-43E8-B4C0-F726ECE4A712}" destId="{093F2766-D027-4BC6-9196-A8C2919A2582}" srcOrd="0" destOrd="0" parTransId="{C8F9325E-938E-491A-A81A-F6953484387E}" sibTransId="{1BB44E98-4735-4832-AA33-C03FF7A6C22C}"/>
    <dgm:cxn modelId="{3E4B1C49-01DC-4B56-B432-08017B4A0257}" type="presOf" srcId="{563D20EF-99DE-4E52-B1D3-11DA07944FFC}" destId="{8DF64933-0F15-4DE4-A66F-7733C8969255}" srcOrd="0" destOrd="0" presId="urn:microsoft.com/office/officeart/2018/2/layout/IconVerticalSolidList"/>
    <dgm:cxn modelId="{F7837C7C-24F7-4E5A-BDAC-4CED49D06EEE}" srcId="{60BAAA7A-FC04-43E8-B4C0-F726ECE4A712}" destId="{04D7597F-A843-4E54-8EAE-760440CF22DC}" srcOrd="4" destOrd="0" parTransId="{4CF7CC2D-3EED-4075-A629-2C9525D268B6}" sibTransId="{BA9EBBA3-962C-4C62-8FB7-35C0C05C3EC3}"/>
    <dgm:cxn modelId="{29500F8E-3370-43F0-9C72-AB9D1DAC5F71}" type="presOf" srcId="{44FEE229-155D-4F48-B20D-9D3B23B32093}" destId="{4E592CC1-6121-45DD-B3A6-B27361A7D433}" srcOrd="0" destOrd="0" presId="urn:microsoft.com/office/officeart/2018/2/layout/IconVerticalSolidList"/>
    <dgm:cxn modelId="{A8887191-CA03-4B98-84E0-9EAF3CBD1A14}" type="presOf" srcId="{093F2766-D027-4BC6-9196-A8C2919A2582}" destId="{E6C63302-F2B2-4995-8718-145390E58A86}" srcOrd="0" destOrd="0" presId="urn:microsoft.com/office/officeart/2018/2/layout/IconVerticalSolidList"/>
    <dgm:cxn modelId="{F4E4E2A9-0E7A-408A-B7E3-9D8E6B302AA5}" type="presOf" srcId="{04D7597F-A843-4E54-8EAE-760440CF22DC}" destId="{2421D3D9-1556-457E-9AB1-D6CA67983CE4}" srcOrd="0" destOrd="0" presId="urn:microsoft.com/office/officeart/2018/2/layout/IconVerticalSolidList"/>
    <dgm:cxn modelId="{2FF28BE8-D181-4122-9474-5AEE88346B89}" type="presOf" srcId="{60BAAA7A-FC04-43E8-B4C0-F726ECE4A712}" destId="{120A7AA4-FEC8-49B2-8D60-4AD3D102E790}" srcOrd="0" destOrd="0" presId="urn:microsoft.com/office/officeart/2018/2/layout/IconVerticalSolidList"/>
    <dgm:cxn modelId="{ABD826F1-7862-4DC6-9497-954113F43B73}" type="presParOf" srcId="{120A7AA4-FEC8-49B2-8D60-4AD3D102E790}" destId="{D74A8B99-4324-440B-B1E9-2D6CA4D04807}" srcOrd="0" destOrd="0" presId="urn:microsoft.com/office/officeart/2018/2/layout/IconVerticalSolidList"/>
    <dgm:cxn modelId="{252D1CC0-8031-4BC3-AC56-33E707F8CFC2}" type="presParOf" srcId="{D74A8B99-4324-440B-B1E9-2D6CA4D04807}" destId="{806E1F9F-53F2-4D22-A7A6-AFE97A41BE5B}" srcOrd="0" destOrd="0" presId="urn:microsoft.com/office/officeart/2018/2/layout/IconVerticalSolidList"/>
    <dgm:cxn modelId="{131D42E1-E08F-4AD0-8942-A7F6FE1DA195}" type="presParOf" srcId="{D74A8B99-4324-440B-B1E9-2D6CA4D04807}" destId="{4BD794AD-BBD5-4409-BF4E-E4F610535B11}" srcOrd="1" destOrd="0" presId="urn:microsoft.com/office/officeart/2018/2/layout/IconVerticalSolidList"/>
    <dgm:cxn modelId="{876866D8-0BA8-4EB8-AE4C-1BF76706E866}" type="presParOf" srcId="{D74A8B99-4324-440B-B1E9-2D6CA4D04807}" destId="{58AC1398-DBE4-4982-A552-D4D613296C9C}" srcOrd="2" destOrd="0" presId="urn:microsoft.com/office/officeart/2018/2/layout/IconVerticalSolidList"/>
    <dgm:cxn modelId="{91717D0C-FC68-46A8-A850-B2E67C54A20D}" type="presParOf" srcId="{D74A8B99-4324-440B-B1E9-2D6CA4D04807}" destId="{E6C63302-F2B2-4995-8718-145390E58A86}" srcOrd="3" destOrd="0" presId="urn:microsoft.com/office/officeart/2018/2/layout/IconVerticalSolidList"/>
    <dgm:cxn modelId="{ED89FE91-D3C2-4A34-8139-811D72B1A1DA}" type="presParOf" srcId="{120A7AA4-FEC8-49B2-8D60-4AD3D102E790}" destId="{22C4D112-9031-40CF-8A35-5FB1DCF35941}" srcOrd="1" destOrd="0" presId="urn:microsoft.com/office/officeart/2018/2/layout/IconVerticalSolidList"/>
    <dgm:cxn modelId="{7B6FE64D-79B8-4704-A03E-DD275D01E47B}" type="presParOf" srcId="{120A7AA4-FEC8-49B2-8D60-4AD3D102E790}" destId="{C74F156F-F781-4D24-B23E-D3F61B7CB5E9}" srcOrd="2" destOrd="0" presId="urn:microsoft.com/office/officeart/2018/2/layout/IconVerticalSolidList"/>
    <dgm:cxn modelId="{6A166150-6A61-46E4-B7FE-8E167876C5B2}" type="presParOf" srcId="{C74F156F-F781-4D24-B23E-D3F61B7CB5E9}" destId="{8C847708-F939-4DDF-B5D9-C519DA0057E2}" srcOrd="0" destOrd="0" presId="urn:microsoft.com/office/officeart/2018/2/layout/IconVerticalSolidList"/>
    <dgm:cxn modelId="{BD10C614-FAC4-45D6-B129-C51DB48966E3}" type="presParOf" srcId="{C74F156F-F781-4D24-B23E-D3F61B7CB5E9}" destId="{E15DA5A4-E887-4DC1-BC01-927A6BF7A02A}" srcOrd="1" destOrd="0" presId="urn:microsoft.com/office/officeart/2018/2/layout/IconVerticalSolidList"/>
    <dgm:cxn modelId="{869AC4B6-650C-4363-9294-5614191E335D}" type="presParOf" srcId="{C74F156F-F781-4D24-B23E-D3F61B7CB5E9}" destId="{133B8D43-F43C-4B01-994B-118B598E02C7}" srcOrd="2" destOrd="0" presId="urn:microsoft.com/office/officeart/2018/2/layout/IconVerticalSolidList"/>
    <dgm:cxn modelId="{F508E384-2C37-4745-A87B-F0616B6A9C6A}" type="presParOf" srcId="{C74F156F-F781-4D24-B23E-D3F61B7CB5E9}" destId="{4E592CC1-6121-45DD-B3A6-B27361A7D433}" srcOrd="3" destOrd="0" presId="urn:microsoft.com/office/officeart/2018/2/layout/IconVerticalSolidList"/>
    <dgm:cxn modelId="{18E536DB-53DF-4AA8-B5E2-9A3447666A89}" type="presParOf" srcId="{120A7AA4-FEC8-49B2-8D60-4AD3D102E790}" destId="{EB72F855-6E79-498B-826A-7C417183E4CF}" srcOrd="3" destOrd="0" presId="urn:microsoft.com/office/officeart/2018/2/layout/IconVerticalSolidList"/>
    <dgm:cxn modelId="{E38F5720-5355-4FB3-92A1-4814445927CB}" type="presParOf" srcId="{120A7AA4-FEC8-49B2-8D60-4AD3D102E790}" destId="{A3E490DD-3E55-4307-9464-B310C7FCE13E}" srcOrd="4" destOrd="0" presId="urn:microsoft.com/office/officeart/2018/2/layout/IconVerticalSolidList"/>
    <dgm:cxn modelId="{62A56746-6B01-42CF-9BD3-DC7E9B6BEDD2}" type="presParOf" srcId="{A3E490DD-3E55-4307-9464-B310C7FCE13E}" destId="{9CB7F34B-EA3F-4192-9391-6E8F3E445621}" srcOrd="0" destOrd="0" presId="urn:microsoft.com/office/officeart/2018/2/layout/IconVerticalSolidList"/>
    <dgm:cxn modelId="{E4E2187D-E271-4503-A4D2-ADF1948CA9A8}" type="presParOf" srcId="{A3E490DD-3E55-4307-9464-B310C7FCE13E}" destId="{4D2303F6-342B-483F-ADDE-1BF75F5E709E}" srcOrd="1" destOrd="0" presId="urn:microsoft.com/office/officeart/2018/2/layout/IconVerticalSolidList"/>
    <dgm:cxn modelId="{74C052D0-1D2D-4B27-9FBA-52A543BB2DF1}" type="presParOf" srcId="{A3E490DD-3E55-4307-9464-B310C7FCE13E}" destId="{4F377F36-1069-4679-B3AB-E0A497C68B45}" srcOrd="2" destOrd="0" presId="urn:microsoft.com/office/officeart/2018/2/layout/IconVerticalSolidList"/>
    <dgm:cxn modelId="{DADD389D-8F03-4FD0-9CA1-A5B39B85ECA5}" type="presParOf" srcId="{A3E490DD-3E55-4307-9464-B310C7FCE13E}" destId="{8DF64933-0F15-4DE4-A66F-7733C8969255}" srcOrd="3" destOrd="0" presId="urn:microsoft.com/office/officeart/2018/2/layout/IconVerticalSolidList"/>
    <dgm:cxn modelId="{8B08547B-44FA-4415-B66A-3C8705A3DAB2}" type="presParOf" srcId="{120A7AA4-FEC8-49B2-8D60-4AD3D102E790}" destId="{1EFCB956-8001-49A2-A52C-76F4F0D393F8}" srcOrd="5" destOrd="0" presId="urn:microsoft.com/office/officeart/2018/2/layout/IconVerticalSolidList"/>
    <dgm:cxn modelId="{04891624-AB03-47B1-80A7-936EFF7DF50D}" type="presParOf" srcId="{120A7AA4-FEC8-49B2-8D60-4AD3D102E790}" destId="{3FF3D72D-1511-44DE-96FB-812692CD9E12}" srcOrd="6" destOrd="0" presId="urn:microsoft.com/office/officeart/2018/2/layout/IconVerticalSolidList"/>
    <dgm:cxn modelId="{326E53C5-7552-4ABD-830E-C1D5AEFA17B6}" type="presParOf" srcId="{3FF3D72D-1511-44DE-96FB-812692CD9E12}" destId="{AD27DCE9-05BB-42C5-B902-CC9518157375}" srcOrd="0" destOrd="0" presId="urn:microsoft.com/office/officeart/2018/2/layout/IconVerticalSolidList"/>
    <dgm:cxn modelId="{AF63D5F5-BD75-4E12-98BD-9704555C8DAD}" type="presParOf" srcId="{3FF3D72D-1511-44DE-96FB-812692CD9E12}" destId="{401F5BBF-108D-4C7E-9229-C74300EC5880}" srcOrd="1" destOrd="0" presId="urn:microsoft.com/office/officeart/2018/2/layout/IconVerticalSolidList"/>
    <dgm:cxn modelId="{2F9CD467-9856-4E69-B4D3-907CC9FB5452}" type="presParOf" srcId="{3FF3D72D-1511-44DE-96FB-812692CD9E12}" destId="{4EC094F8-475E-4346-96B6-6776F940C613}" srcOrd="2" destOrd="0" presId="urn:microsoft.com/office/officeart/2018/2/layout/IconVerticalSolidList"/>
    <dgm:cxn modelId="{79E78262-D798-43E8-A27A-5F8147FFD38A}" type="presParOf" srcId="{3FF3D72D-1511-44DE-96FB-812692CD9E12}" destId="{D8C0D667-FB51-4B09-BECC-F95C74FDC242}" srcOrd="3" destOrd="0" presId="urn:microsoft.com/office/officeart/2018/2/layout/IconVerticalSolidList"/>
    <dgm:cxn modelId="{D5530BCD-BA30-4B28-9790-F74D9E5CA1BD}" type="presParOf" srcId="{120A7AA4-FEC8-49B2-8D60-4AD3D102E790}" destId="{E83D705B-2D98-4884-B938-7AF4C0F2341E}" srcOrd="7" destOrd="0" presId="urn:microsoft.com/office/officeart/2018/2/layout/IconVerticalSolidList"/>
    <dgm:cxn modelId="{0E82FB1A-BFBC-45C2-99EF-EF48FF236F8E}" type="presParOf" srcId="{120A7AA4-FEC8-49B2-8D60-4AD3D102E790}" destId="{E0584B83-4A69-4681-9105-C905AC6E8C55}" srcOrd="8" destOrd="0" presId="urn:microsoft.com/office/officeart/2018/2/layout/IconVerticalSolidList"/>
    <dgm:cxn modelId="{64ACBCC1-A6E2-4E38-AD50-99454257A7C9}" type="presParOf" srcId="{E0584B83-4A69-4681-9105-C905AC6E8C55}" destId="{CC77AABA-2AB3-4D1D-A403-B2AE7E4FB657}" srcOrd="0" destOrd="0" presId="urn:microsoft.com/office/officeart/2018/2/layout/IconVerticalSolidList"/>
    <dgm:cxn modelId="{73911CD5-0724-4656-92B7-074D6F2355F8}" type="presParOf" srcId="{E0584B83-4A69-4681-9105-C905AC6E8C55}" destId="{5C00703C-9F42-466E-8B80-924E62F6A2F5}" srcOrd="1" destOrd="0" presId="urn:microsoft.com/office/officeart/2018/2/layout/IconVerticalSolidList"/>
    <dgm:cxn modelId="{6DF94599-0B98-4BCE-9340-7E98CDFB6C0B}" type="presParOf" srcId="{E0584B83-4A69-4681-9105-C905AC6E8C55}" destId="{5BB2B16B-2257-44E4-A695-9B0B3CCCBD38}" srcOrd="2" destOrd="0" presId="urn:microsoft.com/office/officeart/2018/2/layout/IconVerticalSolidList"/>
    <dgm:cxn modelId="{3A691184-F56D-4E3D-A4CC-5ED87151A41F}" type="presParOf" srcId="{E0584B83-4A69-4681-9105-C905AC6E8C55}" destId="{2421D3D9-1556-457E-9AB1-D6CA67983CE4}" srcOrd="3" destOrd="0" presId="urn:microsoft.com/office/officeart/2018/2/layout/IconVerticalSolidList"/>
    <dgm:cxn modelId="{9FCD9630-E177-46C0-BDB4-A14169000444}" type="presParOf" srcId="{120A7AA4-FEC8-49B2-8D60-4AD3D102E790}" destId="{5A0BFAC5-B0CB-4033-B0A1-93CED3A2A4EF}" srcOrd="9" destOrd="0" presId="urn:microsoft.com/office/officeart/2018/2/layout/IconVerticalSolidList"/>
    <dgm:cxn modelId="{CAC374FA-6B84-4819-8029-AF53F1648F9B}" type="presParOf" srcId="{120A7AA4-FEC8-49B2-8D60-4AD3D102E790}" destId="{A89860CA-CB85-47A8-A16F-3E3F712F3E4F}" srcOrd="10" destOrd="0" presId="urn:microsoft.com/office/officeart/2018/2/layout/IconVerticalSolidList"/>
    <dgm:cxn modelId="{C95DC1D4-E7ED-49F4-9D5B-800C55C86308}" type="presParOf" srcId="{A89860CA-CB85-47A8-A16F-3E3F712F3E4F}" destId="{C72112E1-D2B4-4C4B-BD21-937824A413C9}" srcOrd="0" destOrd="0" presId="urn:microsoft.com/office/officeart/2018/2/layout/IconVerticalSolidList"/>
    <dgm:cxn modelId="{8F2C8502-45FB-4EF0-9D8D-0F34CE2EB1EA}" type="presParOf" srcId="{A89860CA-CB85-47A8-A16F-3E3F712F3E4F}" destId="{0A0B8D29-2825-4D5D-A486-263FE82D0802}" srcOrd="1" destOrd="0" presId="urn:microsoft.com/office/officeart/2018/2/layout/IconVerticalSolidList"/>
    <dgm:cxn modelId="{AD4A69E1-7E97-4C62-9CB6-95997748789B}" type="presParOf" srcId="{A89860CA-CB85-47A8-A16F-3E3F712F3E4F}" destId="{1784B855-485D-435A-81D2-C79B43C7D438}" srcOrd="2" destOrd="0" presId="urn:microsoft.com/office/officeart/2018/2/layout/IconVerticalSolidList"/>
    <dgm:cxn modelId="{5CA6C47D-1A2F-4F1C-A466-0858548B39FC}" type="presParOf" srcId="{A89860CA-CB85-47A8-A16F-3E3F712F3E4F}" destId="{00EB59A9-C95B-41B2-B335-220CB2B5BF9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723DF1-0E94-497D-986B-AB7DFD9DECF3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45D0C96-8DD8-46A6-8928-F2C925EE4740}">
      <dgm:prSet/>
      <dgm:spPr/>
      <dgm:t>
        <a:bodyPr/>
        <a:lstStyle/>
        <a:p>
          <a:r>
            <a:rPr lang="en-US"/>
            <a:t>Special Events/Equipment</a:t>
          </a:r>
        </a:p>
      </dgm:t>
    </dgm:pt>
    <dgm:pt modelId="{64C1592F-4342-418E-AC47-8C101EC3E966}" type="parTrans" cxnId="{E368A0DC-8F1D-45A5-A848-01198FCCE203}">
      <dgm:prSet/>
      <dgm:spPr/>
      <dgm:t>
        <a:bodyPr/>
        <a:lstStyle/>
        <a:p>
          <a:endParaRPr lang="en-US"/>
        </a:p>
      </dgm:t>
    </dgm:pt>
    <dgm:pt modelId="{E7D58A57-F7C5-49DE-AF9F-77BC0C03E5FE}" type="sibTrans" cxnId="{E368A0DC-8F1D-45A5-A848-01198FCCE203}">
      <dgm:prSet/>
      <dgm:spPr/>
      <dgm:t>
        <a:bodyPr/>
        <a:lstStyle/>
        <a:p>
          <a:endParaRPr lang="en-US"/>
        </a:p>
      </dgm:t>
    </dgm:pt>
    <dgm:pt modelId="{7B5CAC2D-C672-41A6-A344-8C3D5CFBFE12}">
      <dgm:prSet/>
      <dgm:spPr/>
      <dgm:t>
        <a:bodyPr/>
        <a:lstStyle/>
        <a:p>
          <a:r>
            <a:rPr lang="en-IE" dirty="0"/>
            <a:t>Hosting IV’s, Non Annual Events</a:t>
          </a:r>
          <a:r>
            <a:rPr lang="en-IE"/>
            <a:t>, Equipment – not day to day</a:t>
          </a:r>
          <a:endParaRPr lang="en-US" dirty="0"/>
        </a:p>
      </dgm:t>
    </dgm:pt>
    <dgm:pt modelId="{F97C8235-4634-467D-BD81-B076FC39DBDA}" type="parTrans" cxnId="{030A1262-D4B0-4CFF-9393-8712F1C26CBD}">
      <dgm:prSet/>
      <dgm:spPr/>
      <dgm:t>
        <a:bodyPr/>
        <a:lstStyle/>
        <a:p>
          <a:endParaRPr lang="en-US"/>
        </a:p>
      </dgm:t>
    </dgm:pt>
    <dgm:pt modelId="{6208D585-4182-4402-8F88-560C9332D8C6}" type="sibTrans" cxnId="{030A1262-D4B0-4CFF-9393-8712F1C26CBD}">
      <dgm:prSet/>
      <dgm:spPr/>
      <dgm:t>
        <a:bodyPr/>
        <a:lstStyle/>
        <a:p>
          <a:endParaRPr lang="en-US"/>
        </a:p>
      </dgm:t>
    </dgm:pt>
    <dgm:pt modelId="{50A4D730-0CBD-4E2F-9C5B-13F9ACE578FC}">
      <dgm:prSet/>
      <dgm:spPr/>
      <dgm:t>
        <a:bodyPr/>
        <a:lstStyle/>
        <a:p>
          <a:r>
            <a:rPr lang="en-US"/>
            <a:t>Email – </a:t>
          </a:r>
          <a:r>
            <a:rPr lang="en-US">
              <a:hlinkClick xmlns:r="http://schemas.openxmlformats.org/officeDocument/2006/relationships" r:id="rId1"/>
            </a:rPr>
            <a:t>mary.maccourt@mu.ie</a:t>
          </a:r>
          <a:r>
            <a:rPr lang="en-US"/>
            <a:t> for application SEF form</a:t>
          </a:r>
        </a:p>
      </dgm:t>
    </dgm:pt>
    <dgm:pt modelId="{FAD51235-440B-4163-ABA9-F493F82DEDEE}" type="parTrans" cxnId="{16373D1D-CA14-4841-80B8-4A2BAEB23F97}">
      <dgm:prSet/>
      <dgm:spPr/>
      <dgm:t>
        <a:bodyPr/>
        <a:lstStyle/>
        <a:p>
          <a:endParaRPr lang="en-US"/>
        </a:p>
      </dgm:t>
    </dgm:pt>
    <dgm:pt modelId="{25338FBF-E30C-48ED-9126-406FB117701B}" type="sibTrans" cxnId="{16373D1D-CA14-4841-80B8-4A2BAEB23F97}">
      <dgm:prSet/>
      <dgm:spPr/>
      <dgm:t>
        <a:bodyPr/>
        <a:lstStyle/>
        <a:p>
          <a:endParaRPr lang="en-US"/>
        </a:p>
      </dgm:t>
    </dgm:pt>
    <dgm:pt modelId="{B4ADF94C-2319-4EB2-9C1B-28BE48F1866E}">
      <dgm:prSet/>
      <dgm:spPr/>
      <dgm:t>
        <a:bodyPr/>
        <a:lstStyle/>
        <a:p>
          <a:r>
            <a:rPr lang="en-US"/>
            <a:t>End of Year Budget</a:t>
          </a:r>
        </a:p>
      </dgm:t>
    </dgm:pt>
    <dgm:pt modelId="{6CCFD33F-4176-4028-987B-2C2E7933C1D1}" type="parTrans" cxnId="{1D6D2BE9-D895-49B5-8CBB-7118BA29D551}">
      <dgm:prSet/>
      <dgm:spPr/>
      <dgm:t>
        <a:bodyPr/>
        <a:lstStyle/>
        <a:p>
          <a:endParaRPr lang="en-US"/>
        </a:p>
      </dgm:t>
    </dgm:pt>
    <dgm:pt modelId="{38345BC1-BDF5-49DB-87A5-12036323153C}" type="sibTrans" cxnId="{1D6D2BE9-D895-49B5-8CBB-7118BA29D551}">
      <dgm:prSet/>
      <dgm:spPr/>
      <dgm:t>
        <a:bodyPr/>
        <a:lstStyle/>
        <a:p>
          <a:endParaRPr lang="en-US"/>
        </a:p>
      </dgm:t>
    </dgm:pt>
    <dgm:pt modelId="{ED6E54B4-0515-4D4A-B40D-E9E248FF2B7E}">
      <dgm:prSet/>
      <dgm:spPr/>
      <dgm:t>
        <a:bodyPr/>
        <a:lstStyle/>
        <a:p>
          <a:r>
            <a:rPr lang="en-US"/>
            <a:t>Coaching Budget</a:t>
          </a:r>
        </a:p>
      </dgm:t>
    </dgm:pt>
    <dgm:pt modelId="{07A89F63-EA90-4542-8110-D56A7294773D}" type="parTrans" cxnId="{7168FEEF-4B2E-4E89-B9FB-2387D32A2038}">
      <dgm:prSet/>
      <dgm:spPr/>
      <dgm:t>
        <a:bodyPr/>
        <a:lstStyle/>
        <a:p>
          <a:endParaRPr lang="en-US"/>
        </a:p>
      </dgm:t>
    </dgm:pt>
    <dgm:pt modelId="{FC4C8EC9-5605-40EA-AE0D-E3D0E4B03B9F}" type="sibTrans" cxnId="{7168FEEF-4B2E-4E89-B9FB-2387D32A2038}">
      <dgm:prSet/>
      <dgm:spPr/>
      <dgm:t>
        <a:bodyPr/>
        <a:lstStyle/>
        <a:p>
          <a:endParaRPr lang="en-US"/>
        </a:p>
      </dgm:t>
    </dgm:pt>
    <dgm:pt modelId="{B8AEB960-F62E-47C4-800E-E83A1AA4AB7F}" type="pres">
      <dgm:prSet presAssocID="{B8723DF1-0E94-497D-986B-AB7DFD9DECF3}" presName="linear" presStyleCnt="0">
        <dgm:presLayoutVars>
          <dgm:animLvl val="lvl"/>
          <dgm:resizeHandles val="exact"/>
        </dgm:presLayoutVars>
      </dgm:prSet>
      <dgm:spPr/>
    </dgm:pt>
    <dgm:pt modelId="{1997DD2A-6F15-45CC-A208-F73CC93349B5}" type="pres">
      <dgm:prSet presAssocID="{845D0C96-8DD8-46A6-8928-F2C925EE4740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F1AB8333-EBAE-4A04-9CD3-389C982FEE97}" type="pres">
      <dgm:prSet presAssocID="{E7D58A57-F7C5-49DE-AF9F-77BC0C03E5FE}" presName="spacer" presStyleCnt="0"/>
      <dgm:spPr/>
    </dgm:pt>
    <dgm:pt modelId="{C2369BA2-98B6-41C9-A5F2-B0BEE8D4B494}" type="pres">
      <dgm:prSet presAssocID="{7B5CAC2D-C672-41A6-A344-8C3D5CFBFE1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FF9B2B3-CD83-4095-A746-F1793AA2B1B7}" type="pres">
      <dgm:prSet presAssocID="{6208D585-4182-4402-8F88-560C9332D8C6}" presName="spacer" presStyleCnt="0"/>
      <dgm:spPr/>
    </dgm:pt>
    <dgm:pt modelId="{55F9AD8A-E292-44D3-BF00-76A37243F361}" type="pres">
      <dgm:prSet presAssocID="{50A4D730-0CBD-4E2F-9C5B-13F9ACE578FC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56E8F3DB-9749-4263-975A-8ADC1E6DE1A5}" type="pres">
      <dgm:prSet presAssocID="{25338FBF-E30C-48ED-9126-406FB117701B}" presName="spacer" presStyleCnt="0"/>
      <dgm:spPr/>
    </dgm:pt>
    <dgm:pt modelId="{53A35DE2-69FB-41BE-99CD-C8276C916D1E}" type="pres">
      <dgm:prSet presAssocID="{B4ADF94C-2319-4EB2-9C1B-28BE48F1866E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5A05F92-20DA-4659-8A33-A6793AED10A2}" type="pres">
      <dgm:prSet presAssocID="{38345BC1-BDF5-49DB-87A5-12036323153C}" presName="spacer" presStyleCnt="0"/>
      <dgm:spPr/>
    </dgm:pt>
    <dgm:pt modelId="{D0472806-5CBB-4CF1-A433-D4B9D94D1143}" type="pres">
      <dgm:prSet presAssocID="{ED6E54B4-0515-4D4A-B40D-E9E248FF2B7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A53B971A-3CC8-49EC-A651-536457A6FD5C}" type="presOf" srcId="{ED6E54B4-0515-4D4A-B40D-E9E248FF2B7E}" destId="{D0472806-5CBB-4CF1-A433-D4B9D94D1143}" srcOrd="0" destOrd="0" presId="urn:microsoft.com/office/officeart/2005/8/layout/vList2"/>
    <dgm:cxn modelId="{16373D1D-CA14-4841-80B8-4A2BAEB23F97}" srcId="{B8723DF1-0E94-497D-986B-AB7DFD9DECF3}" destId="{50A4D730-0CBD-4E2F-9C5B-13F9ACE578FC}" srcOrd="2" destOrd="0" parTransId="{FAD51235-440B-4163-ABA9-F493F82DEDEE}" sibTransId="{25338FBF-E30C-48ED-9126-406FB117701B}"/>
    <dgm:cxn modelId="{5996252A-1EE1-46EA-AEF4-D7863BADD73E}" type="presOf" srcId="{845D0C96-8DD8-46A6-8928-F2C925EE4740}" destId="{1997DD2A-6F15-45CC-A208-F73CC93349B5}" srcOrd="0" destOrd="0" presId="urn:microsoft.com/office/officeart/2005/8/layout/vList2"/>
    <dgm:cxn modelId="{030A1262-D4B0-4CFF-9393-8712F1C26CBD}" srcId="{B8723DF1-0E94-497D-986B-AB7DFD9DECF3}" destId="{7B5CAC2D-C672-41A6-A344-8C3D5CFBFE12}" srcOrd="1" destOrd="0" parTransId="{F97C8235-4634-467D-BD81-B076FC39DBDA}" sibTransId="{6208D585-4182-4402-8F88-560C9332D8C6}"/>
    <dgm:cxn modelId="{2698546B-B4F3-440A-9C9F-1563CD186D6E}" type="presOf" srcId="{B8723DF1-0E94-497D-986B-AB7DFD9DECF3}" destId="{B8AEB960-F62E-47C4-800E-E83A1AA4AB7F}" srcOrd="0" destOrd="0" presId="urn:microsoft.com/office/officeart/2005/8/layout/vList2"/>
    <dgm:cxn modelId="{472A7AB6-13A3-4A7E-B102-A7EBD680F388}" type="presOf" srcId="{7B5CAC2D-C672-41A6-A344-8C3D5CFBFE12}" destId="{C2369BA2-98B6-41C9-A5F2-B0BEE8D4B494}" srcOrd="0" destOrd="0" presId="urn:microsoft.com/office/officeart/2005/8/layout/vList2"/>
    <dgm:cxn modelId="{41CCB3CF-CF86-434E-9922-6B1967FD5117}" type="presOf" srcId="{B4ADF94C-2319-4EB2-9C1B-28BE48F1866E}" destId="{53A35DE2-69FB-41BE-99CD-C8276C916D1E}" srcOrd="0" destOrd="0" presId="urn:microsoft.com/office/officeart/2005/8/layout/vList2"/>
    <dgm:cxn modelId="{E368A0DC-8F1D-45A5-A848-01198FCCE203}" srcId="{B8723DF1-0E94-497D-986B-AB7DFD9DECF3}" destId="{845D0C96-8DD8-46A6-8928-F2C925EE4740}" srcOrd="0" destOrd="0" parTransId="{64C1592F-4342-418E-AC47-8C101EC3E966}" sibTransId="{E7D58A57-F7C5-49DE-AF9F-77BC0C03E5FE}"/>
    <dgm:cxn modelId="{0BD776E4-F568-40C0-8EF9-7B689522CDF8}" type="presOf" srcId="{50A4D730-0CBD-4E2F-9C5B-13F9ACE578FC}" destId="{55F9AD8A-E292-44D3-BF00-76A37243F361}" srcOrd="0" destOrd="0" presId="urn:microsoft.com/office/officeart/2005/8/layout/vList2"/>
    <dgm:cxn modelId="{1D6D2BE9-D895-49B5-8CBB-7118BA29D551}" srcId="{B8723DF1-0E94-497D-986B-AB7DFD9DECF3}" destId="{B4ADF94C-2319-4EB2-9C1B-28BE48F1866E}" srcOrd="3" destOrd="0" parTransId="{6CCFD33F-4176-4028-987B-2C2E7933C1D1}" sibTransId="{38345BC1-BDF5-49DB-87A5-12036323153C}"/>
    <dgm:cxn modelId="{7168FEEF-4B2E-4E89-B9FB-2387D32A2038}" srcId="{B8723DF1-0E94-497D-986B-AB7DFD9DECF3}" destId="{ED6E54B4-0515-4D4A-B40D-E9E248FF2B7E}" srcOrd="4" destOrd="0" parTransId="{07A89F63-EA90-4542-8110-D56A7294773D}" sibTransId="{FC4C8EC9-5605-40EA-AE0D-E3D0E4B03B9F}"/>
    <dgm:cxn modelId="{A4C31F14-097E-46B3-AF3E-84357FFB8F17}" type="presParOf" srcId="{B8AEB960-F62E-47C4-800E-E83A1AA4AB7F}" destId="{1997DD2A-6F15-45CC-A208-F73CC93349B5}" srcOrd="0" destOrd="0" presId="urn:microsoft.com/office/officeart/2005/8/layout/vList2"/>
    <dgm:cxn modelId="{FE684AEC-9F27-4978-8322-BF6711179BA8}" type="presParOf" srcId="{B8AEB960-F62E-47C4-800E-E83A1AA4AB7F}" destId="{F1AB8333-EBAE-4A04-9CD3-389C982FEE97}" srcOrd="1" destOrd="0" presId="urn:microsoft.com/office/officeart/2005/8/layout/vList2"/>
    <dgm:cxn modelId="{9D47A388-12C8-4696-BE8A-91E12E7F849A}" type="presParOf" srcId="{B8AEB960-F62E-47C4-800E-E83A1AA4AB7F}" destId="{C2369BA2-98B6-41C9-A5F2-B0BEE8D4B494}" srcOrd="2" destOrd="0" presId="urn:microsoft.com/office/officeart/2005/8/layout/vList2"/>
    <dgm:cxn modelId="{D697716A-2D63-44CE-9FE0-5944011114E8}" type="presParOf" srcId="{B8AEB960-F62E-47C4-800E-E83A1AA4AB7F}" destId="{1FF9B2B3-CD83-4095-A746-F1793AA2B1B7}" srcOrd="3" destOrd="0" presId="urn:microsoft.com/office/officeart/2005/8/layout/vList2"/>
    <dgm:cxn modelId="{58A50457-274E-424D-945E-B9CD92F4B1A2}" type="presParOf" srcId="{B8AEB960-F62E-47C4-800E-E83A1AA4AB7F}" destId="{55F9AD8A-E292-44D3-BF00-76A37243F361}" srcOrd="4" destOrd="0" presId="urn:microsoft.com/office/officeart/2005/8/layout/vList2"/>
    <dgm:cxn modelId="{EC21EEC3-6F2C-469E-AB0C-1FA6356BD1F2}" type="presParOf" srcId="{B8AEB960-F62E-47C4-800E-E83A1AA4AB7F}" destId="{56E8F3DB-9749-4263-975A-8ADC1E6DE1A5}" srcOrd="5" destOrd="0" presId="urn:microsoft.com/office/officeart/2005/8/layout/vList2"/>
    <dgm:cxn modelId="{A0F1CC98-DC07-4F01-A650-0D32E40B8031}" type="presParOf" srcId="{B8AEB960-F62E-47C4-800E-E83A1AA4AB7F}" destId="{53A35DE2-69FB-41BE-99CD-C8276C916D1E}" srcOrd="6" destOrd="0" presId="urn:microsoft.com/office/officeart/2005/8/layout/vList2"/>
    <dgm:cxn modelId="{7BBA2E1A-FDFF-4DCA-BB3D-5BC5ACB4762B}" type="presParOf" srcId="{B8AEB960-F62E-47C4-800E-E83A1AA4AB7F}" destId="{05A05F92-20DA-4659-8A33-A6793AED10A2}" srcOrd="7" destOrd="0" presId="urn:microsoft.com/office/officeart/2005/8/layout/vList2"/>
    <dgm:cxn modelId="{115EDF34-7E4F-4BAE-8AA3-604F9C6A7666}" type="presParOf" srcId="{B8AEB960-F62E-47C4-800E-E83A1AA4AB7F}" destId="{D0472806-5CBB-4CF1-A433-D4B9D94D114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3D15E7-A25C-4BF7-B952-BAC752E5BFA9}">
      <dsp:nvSpPr>
        <dsp:cNvPr id="0" name=""/>
        <dsp:cNvSpPr/>
      </dsp:nvSpPr>
      <dsp:spPr>
        <a:xfrm>
          <a:off x="0" y="371"/>
          <a:ext cx="11407487" cy="5118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27E007-8A21-4303-AD26-3424547200FE}">
      <dsp:nvSpPr>
        <dsp:cNvPr id="0" name=""/>
        <dsp:cNvSpPr/>
      </dsp:nvSpPr>
      <dsp:spPr>
        <a:xfrm>
          <a:off x="154829" y="115534"/>
          <a:ext cx="281509" cy="2815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77E1BF-689B-4B3C-BB69-A1E2A40D6F97}">
      <dsp:nvSpPr>
        <dsp:cNvPr id="0" name=""/>
        <dsp:cNvSpPr/>
      </dsp:nvSpPr>
      <dsp:spPr>
        <a:xfrm>
          <a:off x="591168" y="371"/>
          <a:ext cx="10816318" cy="511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169" tIns="54169" rIns="54169" bIns="54169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BANK</a:t>
          </a:r>
          <a:r>
            <a:rPr lang="en-US" sz="2000" kern="1200" dirty="0"/>
            <a:t> – changing signatories on the bank account</a:t>
          </a:r>
        </a:p>
      </dsp:txBody>
      <dsp:txXfrm>
        <a:off x="591168" y="371"/>
        <a:ext cx="10816318" cy="511834"/>
      </dsp:txXfrm>
    </dsp:sp>
    <dsp:sp modelId="{A7BB7111-C19A-4C14-A161-13CB2D0AC663}">
      <dsp:nvSpPr>
        <dsp:cNvPr id="0" name=""/>
        <dsp:cNvSpPr/>
      </dsp:nvSpPr>
      <dsp:spPr>
        <a:xfrm>
          <a:off x="0" y="640165"/>
          <a:ext cx="11407487" cy="5118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9CE8AE-6763-4329-AD29-B9400E0B491D}">
      <dsp:nvSpPr>
        <dsp:cNvPr id="0" name=""/>
        <dsp:cNvSpPr/>
      </dsp:nvSpPr>
      <dsp:spPr>
        <a:xfrm>
          <a:off x="154829" y="755327"/>
          <a:ext cx="281509" cy="2815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1623AF-EC2B-40D5-97A2-7909059FA53E}">
      <dsp:nvSpPr>
        <dsp:cNvPr id="0" name=""/>
        <dsp:cNvSpPr/>
      </dsp:nvSpPr>
      <dsp:spPr>
        <a:xfrm>
          <a:off x="591168" y="640165"/>
          <a:ext cx="10816318" cy="511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169" tIns="54169" rIns="54169" bIns="54169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b="1" kern="1200" dirty="0"/>
            <a:t>INTERNAL FINANCES </a:t>
          </a:r>
          <a:r>
            <a:rPr lang="en-IE" sz="2000" kern="1200" dirty="0"/>
            <a:t>– authorising committee members expenses</a:t>
          </a:r>
          <a:endParaRPr lang="en-US" sz="2000" kern="1200" dirty="0"/>
        </a:p>
      </dsp:txBody>
      <dsp:txXfrm>
        <a:off x="591168" y="640165"/>
        <a:ext cx="10816318" cy="511834"/>
      </dsp:txXfrm>
    </dsp:sp>
    <dsp:sp modelId="{5C89FD8C-98A3-4D21-AF46-E54F0E6EC843}">
      <dsp:nvSpPr>
        <dsp:cNvPr id="0" name=""/>
        <dsp:cNvSpPr/>
      </dsp:nvSpPr>
      <dsp:spPr>
        <a:xfrm>
          <a:off x="0" y="1279958"/>
          <a:ext cx="11407487" cy="5118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3CE0A7-375D-4DF2-A8EA-39416A70A643}">
      <dsp:nvSpPr>
        <dsp:cNvPr id="0" name=""/>
        <dsp:cNvSpPr/>
      </dsp:nvSpPr>
      <dsp:spPr>
        <a:xfrm>
          <a:off x="154829" y="1395121"/>
          <a:ext cx="281509" cy="28150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410E3C-38BD-46F5-9B4E-8145C876E98B}">
      <dsp:nvSpPr>
        <dsp:cNvPr id="0" name=""/>
        <dsp:cNvSpPr/>
      </dsp:nvSpPr>
      <dsp:spPr>
        <a:xfrm>
          <a:off x="591168" y="1279958"/>
          <a:ext cx="10816318" cy="511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169" tIns="54169" rIns="54169" bIns="54169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b="1" kern="1200" dirty="0"/>
            <a:t>EXTERNAL FINANCES – </a:t>
          </a:r>
          <a:r>
            <a:rPr lang="en-IE" sz="2000" kern="1200" dirty="0"/>
            <a:t>paying invoices, uploading receipts/inv. to MU Life &amp; ordering gear/equipment</a:t>
          </a:r>
          <a:endParaRPr lang="en-US" sz="2000" kern="1200" dirty="0"/>
        </a:p>
      </dsp:txBody>
      <dsp:txXfrm>
        <a:off x="591168" y="1279958"/>
        <a:ext cx="10816318" cy="511834"/>
      </dsp:txXfrm>
    </dsp:sp>
    <dsp:sp modelId="{154AEE55-4947-4BEA-8257-5359670E10E2}">
      <dsp:nvSpPr>
        <dsp:cNvPr id="0" name=""/>
        <dsp:cNvSpPr/>
      </dsp:nvSpPr>
      <dsp:spPr>
        <a:xfrm>
          <a:off x="0" y="1919751"/>
          <a:ext cx="11407487" cy="5118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362297-416D-4E36-A46B-BE34D1DB3182}">
      <dsp:nvSpPr>
        <dsp:cNvPr id="0" name=""/>
        <dsp:cNvSpPr/>
      </dsp:nvSpPr>
      <dsp:spPr>
        <a:xfrm>
          <a:off x="154829" y="2034914"/>
          <a:ext cx="281509" cy="28150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514CAB-1561-4DB2-B5C5-C6637910F8AB}">
      <dsp:nvSpPr>
        <dsp:cNvPr id="0" name=""/>
        <dsp:cNvSpPr/>
      </dsp:nvSpPr>
      <dsp:spPr>
        <a:xfrm>
          <a:off x="591168" y="1919751"/>
          <a:ext cx="10816318" cy="511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169" tIns="54169" rIns="54169" bIns="54169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000" b="1" kern="1200" dirty="0"/>
            <a:t>EVENT BUDGETS </a:t>
          </a:r>
          <a:r>
            <a:rPr lang="en-IE" sz="2000" kern="1200" dirty="0"/>
            <a:t>– creating budgets for IV’s/Events</a:t>
          </a:r>
          <a:endParaRPr lang="en-US" sz="2000" kern="1200" dirty="0"/>
        </a:p>
      </dsp:txBody>
      <dsp:txXfrm>
        <a:off x="591168" y="1919751"/>
        <a:ext cx="10816318" cy="511834"/>
      </dsp:txXfrm>
    </dsp:sp>
    <dsp:sp modelId="{4ECE481D-20B8-42C0-99F8-DA898DD09167}">
      <dsp:nvSpPr>
        <dsp:cNvPr id="0" name=""/>
        <dsp:cNvSpPr/>
      </dsp:nvSpPr>
      <dsp:spPr>
        <a:xfrm>
          <a:off x="0" y="2559544"/>
          <a:ext cx="11407487" cy="5118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2FDC23-38A6-48D0-B980-C4BA48B8F5D2}">
      <dsp:nvSpPr>
        <dsp:cNvPr id="0" name=""/>
        <dsp:cNvSpPr/>
      </dsp:nvSpPr>
      <dsp:spPr>
        <a:xfrm>
          <a:off x="154829" y="2674707"/>
          <a:ext cx="281509" cy="28150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7527A2-44F4-4A21-9C34-AF7D2552C4E2}">
      <dsp:nvSpPr>
        <dsp:cNvPr id="0" name=""/>
        <dsp:cNvSpPr/>
      </dsp:nvSpPr>
      <dsp:spPr>
        <a:xfrm>
          <a:off x="591168" y="2559544"/>
          <a:ext cx="10816318" cy="511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169" tIns="54169" rIns="54169" bIns="54169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DEBT WATCH </a:t>
          </a:r>
          <a:r>
            <a:rPr lang="en-US" sz="2000" kern="1200" dirty="0"/>
            <a:t>– keeping an eye on spend/bank account etc</a:t>
          </a:r>
          <a:r>
            <a:rPr lang="en-US" sz="1600" kern="1200" dirty="0"/>
            <a:t>.</a:t>
          </a:r>
        </a:p>
      </dsp:txBody>
      <dsp:txXfrm>
        <a:off x="591168" y="2559544"/>
        <a:ext cx="10816318" cy="511834"/>
      </dsp:txXfrm>
    </dsp:sp>
    <dsp:sp modelId="{BF6D6B2B-A549-48ED-8F09-8AFDBE0BF9BA}">
      <dsp:nvSpPr>
        <dsp:cNvPr id="0" name=""/>
        <dsp:cNvSpPr/>
      </dsp:nvSpPr>
      <dsp:spPr>
        <a:xfrm>
          <a:off x="0" y="3199338"/>
          <a:ext cx="11407487" cy="5118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45B7B1-3EBF-40CF-B94E-06589CBF7087}">
      <dsp:nvSpPr>
        <dsp:cNvPr id="0" name=""/>
        <dsp:cNvSpPr/>
      </dsp:nvSpPr>
      <dsp:spPr>
        <a:xfrm>
          <a:off x="154829" y="3314501"/>
          <a:ext cx="281509" cy="281509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2C9A0A-3AA1-41B5-BC3E-5E2B35B14717}">
      <dsp:nvSpPr>
        <dsp:cNvPr id="0" name=""/>
        <dsp:cNvSpPr/>
      </dsp:nvSpPr>
      <dsp:spPr>
        <a:xfrm>
          <a:off x="591168" y="3199338"/>
          <a:ext cx="10816318" cy="511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169" tIns="54169" rIns="54169" bIns="54169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CASH BOX </a:t>
          </a:r>
          <a:r>
            <a:rPr lang="en-US" sz="2000" kern="1200" dirty="0"/>
            <a:t>– Keeping cash balances up to date</a:t>
          </a:r>
        </a:p>
      </dsp:txBody>
      <dsp:txXfrm>
        <a:off x="591168" y="3199338"/>
        <a:ext cx="10816318" cy="511834"/>
      </dsp:txXfrm>
    </dsp:sp>
    <dsp:sp modelId="{AC3C0838-C43F-43B9-A04E-7C5EF2D2E73B}">
      <dsp:nvSpPr>
        <dsp:cNvPr id="0" name=""/>
        <dsp:cNvSpPr/>
      </dsp:nvSpPr>
      <dsp:spPr>
        <a:xfrm>
          <a:off x="0" y="3839131"/>
          <a:ext cx="11407487" cy="5118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D08C68-1F92-40F9-899E-94239F02FB38}">
      <dsp:nvSpPr>
        <dsp:cNvPr id="0" name=""/>
        <dsp:cNvSpPr/>
      </dsp:nvSpPr>
      <dsp:spPr>
        <a:xfrm>
          <a:off x="154829" y="3954294"/>
          <a:ext cx="281509" cy="281509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7258B0-3FDA-426B-BA8B-BD70951E6BBC}">
      <dsp:nvSpPr>
        <dsp:cNvPr id="0" name=""/>
        <dsp:cNvSpPr/>
      </dsp:nvSpPr>
      <dsp:spPr>
        <a:xfrm>
          <a:off x="591168" y="3839131"/>
          <a:ext cx="10816318" cy="511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169" tIns="54169" rIns="54169" bIns="54169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FUNDING APPLICATIONS </a:t>
          </a:r>
          <a:r>
            <a:rPr lang="en-US" sz="2000" kern="1200" dirty="0"/>
            <a:t>– applying for Special Events/Equipment and End of Year Budget Application</a:t>
          </a:r>
        </a:p>
      </dsp:txBody>
      <dsp:txXfrm>
        <a:off x="591168" y="3839131"/>
        <a:ext cx="10816318" cy="5118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5E516C-15AD-4C15-B38F-F15E978558D3}">
      <dsp:nvSpPr>
        <dsp:cNvPr id="0" name=""/>
        <dsp:cNvSpPr/>
      </dsp:nvSpPr>
      <dsp:spPr>
        <a:xfrm>
          <a:off x="0" y="4095"/>
          <a:ext cx="6172199" cy="8722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9BD366-D221-4C8C-8068-F8772C0EE977}">
      <dsp:nvSpPr>
        <dsp:cNvPr id="0" name=""/>
        <dsp:cNvSpPr/>
      </dsp:nvSpPr>
      <dsp:spPr>
        <a:xfrm>
          <a:off x="263867" y="200360"/>
          <a:ext cx="479758" cy="47975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7B31F1-BF47-4ECF-A075-1217B77F4D89}">
      <dsp:nvSpPr>
        <dsp:cNvPr id="0" name=""/>
        <dsp:cNvSpPr/>
      </dsp:nvSpPr>
      <dsp:spPr>
        <a:xfrm>
          <a:off x="1007493" y="4095"/>
          <a:ext cx="5164706" cy="872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317" tIns="92317" rIns="92317" bIns="9231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900" kern="1200"/>
            <a:t>Select </a:t>
          </a:r>
          <a:endParaRPr lang="en-US" sz="1900" kern="1200"/>
        </a:p>
      </dsp:txBody>
      <dsp:txXfrm>
        <a:off x="1007493" y="4095"/>
        <a:ext cx="5164706" cy="872289"/>
      </dsp:txXfrm>
    </dsp:sp>
    <dsp:sp modelId="{BFF46E4F-FFE0-4951-9D48-50248A96E589}">
      <dsp:nvSpPr>
        <dsp:cNvPr id="0" name=""/>
        <dsp:cNvSpPr/>
      </dsp:nvSpPr>
      <dsp:spPr>
        <a:xfrm>
          <a:off x="0" y="1094456"/>
          <a:ext cx="6172199" cy="8722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EEDA12-C480-4FC7-96BC-BFB1FAC469AD}">
      <dsp:nvSpPr>
        <dsp:cNvPr id="0" name=""/>
        <dsp:cNvSpPr/>
      </dsp:nvSpPr>
      <dsp:spPr>
        <a:xfrm>
          <a:off x="263867" y="1290721"/>
          <a:ext cx="479758" cy="47975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BFCCCE-90CB-4662-97CA-D05737FDCB14}">
      <dsp:nvSpPr>
        <dsp:cNvPr id="0" name=""/>
        <dsp:cNvSpPr/>
      </dsp:nvSpPr>
      <dsp:spPr>
        <a:xfrm>
          <a:off x="1007493" y="1094456"/>
          <a:ext cx="5164706" cy="872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317" tIns="92317" rIns="92317" bIns="9231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900" kern="1200"/>
            <a:t>Income</a:t>
          </a:r>
          <a:endParaRPr lang="en-US" sz="1900" kern="1200"/>
        </a:p>
      </dsp:txBody>
      <dsp:txXfrm>
        <a:off x="1007493" y="1094456"/>
        <a:ext cx="5164706" cy="872289"/>
      </dsp:txXfrm>
    </dsp:sp>
    <dsp:sp modelId="{830A88D4-0DB9-4BEA-B795-D334EDB60808}">
      <dsp:nvSpPr>
        <dsp:cNvPr id="0" name=""/>
        <dsp:cNvSpPr/>
      </dsp:nvSpPr>
      <dsp:spPr>
        <a:xfrm>
          <a:off x="0" y="2184817"/>
          <a:ext cx="6172199" cy="8722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288BE6-8B1C-4F44-AA1F-0DA0EAE595F4}">
      <dsp:nvSpPr>
        <dsp:cNvPr id="0" name=""/>
        <dsp:cNvSpPr/>
      </dsp:nvSpPr>
      <dsp:spPr>
        <a:xfrm>
          <a:off x="263867" y="2381083"/>
          <a:ext cx="479758" cy="47975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CCEDF7-F3DF-4D60-B440-943F83D908BC}">
      <dsp:nvSpPr>
        <dsp:cNvPr id="0" name=""/>
        <dsp:cNvSpPr/>
      </dsp:nvSpPr>
      <dsp:spPr>
        <a:xfrm>
          <a:off x="1007493" y="2184817"/>
          <a:ext cx="5164706" cy="872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317" tIns="92317" rIns="92317" bIns="9231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900" kern="1200"/>
            <a:t>Date</a:t>
          </a:r>
          <a:endParaRPr lang="en-US" sz="1900" kern="1200"/>
        </a:p>
      </dsp:txBody>
      <dsp:txXfrm>
        <a:off x="1007493" y="2184817"/>
        <a:ext cx="5164706" cy="872289"/>
      </dsp:txXfrm>
    </dsp:sp>
    <dsp:sp modelId="{6BC9322F-827A-4BCE-929A-0E57727038FA}">
      <dsp:nvSpPr>
        <dsp:cNvPr id="0" name=""/>
        <dsp:cNvSpPr/>
      </dsp:nvSpPr>
      <dsp:spPr>
        <a:xfrm>
          <a:off x="0" y="3275179"/>
          <a:ext cx="6172199" cy="8722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E2CED3-E82C-47B7-8CCE-EA9BCB7E492A}">
      <dsp:nvSpPr>
        <dsp:cNvPr id="0" name=""/>
        <dsp:cNvSpPr/>
      </dsp:nvSpPr>
      <dsp:spPr>
        <a:xfrm>
          <a:off x="263867" y="3471444"/>
          <a:ext cx="479758" cy="47975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AA995B-5ED7-483B-9F7C-5F72C012B35F}">
      <dsp:nvSpPr>
        <dsp:cNvPr id="0" name=""/>
        <dsp:cNvSpPr/>
      </dsp:nvSpPr>
      <dsp:spPr>
        <a:xfrm>
          <a:off x="1007493" y="3275179"/>
          <a:ext cx="5164706" cy="872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317" tIns="92317" rIns="92317" bIns="9231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900" kern="1200"/>
            <a:t>Description</a:t>
          </a:r>
          <a:endParaRPr lang="en-US" sz="1900" kern="1200"/>
        </a:p>
      </dsp:txBody>
      <dsp:txXfrm>
        <a:off x="1007493" y="3275179"/>
        <a:ext cx="5164706" cy="872289"/>
      </dsp:txXfrm>
    </dsp:sp>
    <dsp:sp modelId="{8F3157A3-BC85-4E5C-A77E-22844354EC32}">
      <dsp:nvSpPr>
        <dsp:cNvPr id="0" name=""/>
        <dsp:cNvSpPr/>
      </dsp:nvSpPr>
      <dsp:spPr>
        <a:xfrm>
          <a:off x="0" y="4365540"/>
          <a:ext cx="6172199" cy="8722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4050A7-DDDE-4E6A-92C9-CE57581A354C}">
      <dsp:nvSpPr>
        <dsp:cNvPr id="0" name=""/>
        <dsp:cNvSpPr/>
      </dsp:nvSpPr>
      <dsp:spPr>
        <a:xfrm>
          <a:off x="263867" y="4561805"/>
          <a:ext cx="479758" cy="47975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A68FBD-B9E4-49AC-812B-A07C61E4B4E5}">
      <dsp:nvSpPr>
        <dsp:cNvPr id="0" name=""/>
        <dsp:cNvSpPr/>
      </dsp:nvSpPr>
      <dsp:spPr>
        <a:xfrm>
          <a:off x="1007493" y="4365540"/>
          <a:ext cx="5164706" cy="872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317" tIns="92317" rIns="92317" bIns="9231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900" kern="1200" dirty="0"/>
            <a:t>Add income</a:t>
          </a:r>
          <a:r>
            <a:rPr lang="en-US" sz="1900" kern="1200" dirty="0"/>
            <a:t> – money collected for clothing, classes etc.</a:t>
          </a:r>
        </a:p>
      </dsp:txBody>
      <dsp:txXfrm>
        <a:off x="1007493" y="4365540"/>
        <a:ext cx="5164706" cy="8722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342E13-F00F-473F-BBA6-FE64AD176D4F}">
      <dsp:nvSpPr>
        <dsp:cNvPr id="0" name=""/>
        <dsp:cNvSpPr/>
      </dsp:nvSpPr>
      <dsp:spPr>
        <a:xfrm>
          <a:off x="0" y="637"/>
          <a:ext cx="6172199" cy="53554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3DA5B5-00BA-48D9-A40E-48A334C207C2}">
      <dsp:nvSpPr>
        <dsp:cNvPr id="0" name=""/>
        <dsp:cNvSpPr/>
      </dsp:nvSpPr>
      <dsp:spPr>
        <a:xfrm>
          <a:off x="162003" y="121136"/>
          <a:ext cx="294551" cy="2945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FA4F1E-7AB8-467C-BA70-8E6D0751E172}">
      <dsp:nvSpPr>
        <dsp:cNvPr id="0" name=""/>
        <dsp:cNvSpPr/>
      </dsp:nvSpPr>
      <dsp:spPr>
        <a:xfrm>
          <a:off x="618558" y="637"/>
          <a:ext cx="5553641" cy="535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679" tIns="56679" rIns="56679" bIns="56679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/>
            <a:t>Select</a:t>
          </a:r>
          <a:endParaRPr lang="en-US" sz="1600" kern="1200"/>
        </a:p>
      </dsp:txBody>
      <dsp:txXfrm>
        <a:off x="618558" y="637"/>
        <a:ext cx="5553641" cy="535548"/>
      </dsp:txXfrm>
    </dsp:sp>
    <dsp:sp modelId="{2C553A36-F818-4102-95BC-8D390B2E77C1}">
      <dsp:nvSpPr>
        <dsp:cNvPr id="0" name=""/>
        <dsp:cNvSpPr/>
      </dsp:nvSpPr>
      <dsp:spPr>
        <a:xfrm>
          <a:off x="0" y="670073"/>
          <a:ext cx="6172199" cy="53554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E35007-FA92-4123-880E-86C9665B3C9B}">
      <dsp:nvSpPr>
        <dsp:cNvPr id="0" name=""/>
        <dsp:cNvSpPr/>
      </dsp:nvSpPr>
      <dsp:spPr>
        <a:xfrm>
          <a:off x="162003" y="790571"/>
          <a:ext cx="294551" cy="2945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6D5FE-52EE-468B-89E6-80F62E926453}">
      <dsp:nvSpPr>
        <dsp:cNvPr id="0" name=""/>
        <dsp:cNvSpPr/>
      </dsp:nvSpPr>
      <dsp:spPr>
        <a:xfrm>
          <a:off x="618558" y="670073"/>
          <a:ext cx="5553641" cy="535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679" tIns="56679" rIns="56679" bIns="56679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/>
            <a:t>Expenditure</a:t>
          </a:r>
          <a:endParaRPr lang="en-US" sz="1600" kern="1200"/>
        </a:p>
      </dsp:txBody>
      <dsp:txXfrm>
        <a:off x="618558" y="670073"/>
        <a:ext cx="5553641" cy="535548"/>
      </dsp:txXfrm>
    </dsp:sp>
    <dsp:sp modelId="{6710B5FD-72D3-42EB-B818-409EA805D95F}">
      <dsp:nvSpPr>
        <dsp:cNvPr id="0" name=""/>
        <dsp:cNvSpPr/>
      </dsp:nvSpPr>
      <dsp:spPr>
        <a:xfrm>
          <a:off x="0" y="1339509"/>
          <a:ext cx="6172199" cy="53554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39447D-C0AC-4B59-A9F5-3468F8E6CB6B}">
      <dsp:nvSpPr>
        <dsp:cNvPr id="0" name=""/>
        <dsp:cNvSpPr/>
      </dsp:nvSpPr>
      <dsp:spPr>
        <a:xfrm>
          <a:off x="162003" y="1460007"/>
          <a:ext cx="294551" cy="2945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CEAD6A-4EC5-403D-9012-59F6B066A0A6}">
      <dsp:nvSpPr>
        <dsp:cNvPr id="0" name=""/>
        <dsp:cNvSpPr/>
      </dsp:nvSpPr>
      <dsp:spPr>
        <a:xfrm>
          <a:off x="618558" y="1339509"/>
          <a:ext cx="5553641" cy="535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679" tIns="56679" rIns="56679" bIns="56679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/>
            <a:t>Date</a:t>
          </a:r>
          <a:endParaRPr lang="en-US" sz="1600" kern="1200"/>
        </a:p>
      </dsp:txBody>
      <dsp:txXfrm>
        <a:off x="618558" y="1339509"/>
        <a:ext cx="5553641" cy="535548"/>
      </dsp:txXfrm>
    </dsp:sp>
    <dsp:sp modelId="{6FD33E82-897B-4A84-A5E4-5A82B7AF2A59}">
      <dsp:nvSpPr>
        <dsp:cNvPr id="0" name=""/>
        <dsp:cNvSpPr/>
      </dsp:nvSpPr>
      <dsp:spPr>
        <a:xfrm>
          <a:off x="0" y="2008945"/>
          <a:ext cx="6172199" cy="53554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DF032C-C550-43D7-8BC5-3A4D603A9B73}">
      <dsp:nvSpPr>
        <dsp:cNvPr id="0" name=""/>
        <dsp:cNvSpPr/>
      </dsp:nvSpPr>
      <dsp:spPr>
        <a:xfrm>
          <a:off x="162003" y="2129443"/>
          <a:ext cx="294551" cy="29455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F4361B-7BCE-477B-9E54-E4D78F2E2100}">
      <dsp:nvSpPr>
        <dsp:cNvPr id="0" name=""/>
        <dsp:cNvSpPr/>
      </dsp:nvSpPr>
      <dsp:spPr>
        <a:xfrm>
          <a:off x="618558" y="2008945"/>
          <a:ext cx="5553641" cy="535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679" tIns="56679" rIns="56679" bIns="56679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/>
            <a:t>Description</a:t>
          </a:r>
          <a:endParaRPr lang="en-US" sz="1600" kern="1200"/>
        </a:p>
      </dsp:txBody>
      <dsp:txXfrm>
        <a:off x="618558" y="2008945"/>
        <a:ext cx="5553641" cy="535548"/>
      </dsp:txXfrm>
    </dsp:sp>
    <dsp:sp modelId="{C9A486CC-975A-4748-84BF-742C26DB58A5}">
      <dsp:nvSpPr>
        <dsp:cNvPr id="0" name=""/>
        <dsp:cNvSpPr/>
      </dsp:nvSpPr>
      <dsp:spPr>
        <a:xfrm>
          <a:off x="0" y="2678381"/>
          <a:ext cx="6172199" cy="53554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AE8753-9A1A-47EF-A47B-7EC5B0F7D643}">
      <dsp:nvSpPr>
        <dsp:cNvPr id="0" name=""/>
        <dsp:cNvSpPr/>
      </dsp:nvSpPr>
      <dsp:spPr>
        <a:xfrm>
          <a:off x="162003" y="2798879"/>
          <a:ext cx="294551" cy="29455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180E42-B979-479E-83E9-E7C07535B397}">
      <dsp:nvSpPr>
        <dsp:cNvPr id="0" name=""/>
        <dsp:cNvSpPr/>
      </dsp:nvSpPr>
      <dsp:spPr>
        <a:xfrm>
          <a:off x="618558" y="2678381"/>
          <a:ext cx="5553641" cy="535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679" tIns="56679" rIns="56679" bIns="56679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/>
            <a:t>Upload Invoice/Receipt</a:t>
          </a:r>
          <a:endParaRPr lang="en-US" sz="1600" kern="1200"/>
        </a:p>
      </dsp:txBody>
      <dsp:txXfrm>
        <a:off x="618558" y="2678381"/>
        <a:ext cx="5553641" cy="535548"/>
      </dsp:txXfrm>
    </dsp:sp>
    <dsp:sp modelId="{737C07AB-59B0-40DB-BD70-E48FBF27A00A}">
      <dsp:nvSpPr>
        <dsp:cNvPr id="0" name=""/>
        <dsp:cNvSpPr/>
      </dsp:nvSpPr>
      <dsp:spPr>
        <a:xfrm>
          <a:off x="0" y="3347816"/>
          <a:ext cx="6172199" cy="53554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A4F036-BF34-4765-AF59-B44AF21DA480}">
      <dsp:nvSpPr>
        <dsp:cNvPr id="0" name=""/>
        <dsp:cNvSpPr/>
      </dsp:nvSpPr>
      <dsp:spPr>
        <a:xfrm>
          <a:off x="162003" y="3468315"/>
          <a:ext cx="294551" cy="294551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8E2A7C-07E5-4800-AEC6-AD908E501423}">
      <dsp:nvSpPr>
        <dsp:cNvPr id="0" name=""/>
        <dsp:cNvSpPr/>
      </dsp:nvSpPr>
      <dsp:spPr>
        <a:xfrm>
          <a:off x="618558" y="3347816"/>
          <a:ext cx="5553641" cy="535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679" tIns="56679" rIns="56679" bIns="56679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/>
            <a:t>Add Note</a:t>
          </a:r>
          <a:endParaRPr lang="en-US" sz="1600" kern="1200"/>
        </a:p>
      </dsp:txBody>
      <dsp:txXfrm>
        <a:off x="618558" y="3347816"/>
        <a:ext cx="5553641" cy="535548"/>
      </dsp:txXfrm>
    </dsp:sp>
    <dsp:sp modelId="{E5068926-D9E7-49D9-AC94-2B98AB85B3AC}">
      <dsp:nvSpPr>
        <dsp:cNvPr id="0" name=""/>
        <dsp:cNvSpPr/>
      </dsp:nvSpPr>
      <dsp:spPr>
        <a:xfrm>
          <a:off x="0" y="4017252"/>
          <a:ext cx="6172199" cy="53554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4C4AF8-912B-4D26-9008-78566934FD25}">
      <dsp:nvSpPr>
        <dsp:cNvPr id="0" name=""/>
        <dsp:cNvSpPr/>
      </dsp:nvSpPr>
      <dsp:spPr>
        <a:xfrm>
          <a:off x="162003" y="4137751"/>
          <a:ext cx="294551" cy="294551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1B7EFA-50AC-432D-BAA6-49EE9193BCF7}">
      <dsp:nvSpPr>
        <dsp:cNvPr id="0" name=""/>
        <dsp:cNvSpPr/>
      </dsp:nvSpPr>
      <dsp:spPr>
        <a:xfrm>
          <a:off x="618558" y="4017252"/>
          <a:ext cx="5553641" cy="535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679" tIns="56679" rIns="56679" bIns="56679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/>
            <a:t>Edit/change amount</a:t>
          </a:r>
          <a:endParaRPr lang="en-US" sz="1600" kern="1200"/>
        </a:p>
      </dsp:txBody>
      <dsp:txXfrm>
        <a:off x="618558" y="4017252"/>
        <a:ext cx="5553641" cy="535548"/>
      </dsp:txXfrm>
    </dsp:sp>
    <dsp:sp modelId="{CC359BFE-CCE5-43D4-AD9A-4592C3C0F8B9}">
      <dsp:nvSpPr>
        <dsp:cNvPr id="0" name=""/>
        <dsp:cNvSpPr/>
      </dsp:nvSpPr>
      <dsp:spPr>
        <a:xfrm>
          <a:off x="0" y="4686688"/>
          <a:ext cx="6172199" cy="53554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A2E836-F941-4534-B2D9-5AC1BF7A9189}">
      <dsp:nvSpPr>
        <dsp:cNvPr id="0" name=""/>
        <dsp:cNvSpPr/>
      </dsp:nvSpPr>
      <dsp:spPr>
        <a:xfrm>
          <a:off x="162003" y="4807187"/>
          <a:ext cx="294551" cy="294551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232160-A19D-4B80-BE4F-73062B78F713}">
      <dsp:nvSpPr>
        <dsp:cNvPr id="0" name=""/>
        <dsp:cNvSpPr/>
      </dsp:nvSpPr>
      <dsp:spPr>
        <a:xfrm>
          <a:off x="618558" y="4686688"/>
          <a:ext cx="5553641" cy="535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679" tIns="56679" rIns="56679" bIns="56679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/>
            <a:t>Cam Scanner App</a:t>
          </a:r>
          <a:endParaRPr lang="en-US" sz="1600" kern="1200"/>
        </a:p>
      </dsp:txBody>
      <dsp:txXfrm>
        <a:off x="618558" y="4686688"/>
        <a:ext cx="5553641" cy="5355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6E1F9F-53F2-4D22-A7A6-AFE97A41BE5B}">
      <dsp:nvSpPr>
        <dsp:cNvPr id="0" name=""/>
        <dsp:cNvSpPr/>
      </dsp:nvSpPr>
      <dsp:spPr>
        <a:xfrm>
          <a:off x="0" y="1576"/>
          <a:ext cx="6172199" cy="6717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D794AD-BBD5-4409-BF4E-E4F610535B11}">
      <dsp:nvSpPr>
        <dsp:cNvPr id="0" name=""/>
        <dsp:cNvSpPr/>
      </dsp:nvSpPr>
      <dsp:spPr>
        <a:xfrm>
          <a:off x="203216" y="152729"/>
          <a:ext cx="369484" cy="36948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C63302-F2B2-4995-8718-145390E58A86}">
      <dsp:nvSpPr>
        <dsp:cNvPr id="0" name=""/>
        <dsp:cNvSpPr/>
      </dsp:nvSpPr>
      <dsp:spPr>
        <a:xfrm>
          <a:off x="775916" y="1576"/>
          <a:ext cx="5396283" cy="67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098" tIns="71098" rIns="71098" bIns="7109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900" kern="1200"/>
            <a:t>Capitation Balance</a:t>
          </a:r>
          <a:endParaRPr lang="en-US" sz="1900" kern="1200"/>
        </a:p>
      </dsp:txBody>
      <dsp:txXfrm>
        <a:off x="775916" y="1576"/>
        <a:ext cx="5396283" cy="671789"/>
      </dsp:txXfrm>
    </dsp:sp>
    <dsp:sp modelId="{8C847708-F939-4DDF-B5D9-C519DA0057E2}">
      <dsp:nvSpPr>
        <dsp:cNvPr id="0" name=""/>
        <dsp:cNvSpPr/>
      </dsp:nvSpPr>
      <dsp:spPr>
        <a:xfrm>
          <a:off x="0" y="841313"/>
          <a:ext cx="6172199" cy="6717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5DA5A4-E887-4DC1-BC01-927A6BF7A02A}">
      <dsp:nvSpPr>
        <dsp:cNvPr id="0" name=""/>
        <dsp:cNvSpPr/>
      </dsp:nvSpPr>
      <dsp:spPr>
        <a:xfrm>
          <a:off x="203216" y="992465"/>
          <a:ext cx="369484" cy="36948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592CC1-6121-45DD-B3A6-B27361A7D433}">
      <dsp:nvSpPr>
        <dsp:cNvPr id="0" name=""/>
        <dsp:cNvSpPr/>
      </dsp:nvSpPr>
      <dsp:spPr>
        <a:xfrm>
          <a:off x="775916" y="841313"/>
          <a:ext cx="5396283" cy="67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098" tIns="71098" rIns="71098" bIns="7109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900" kern="1200"/>
            <a:t>Drawdown Requests</a:t>
          </a:r>
          <a:endParaRPr lang="en-US" sz="1900" kern="1200"/>
        </a:p>
      </dsp:txBody>
      <dsp:txXfrm>
        <a:off x="775916" y="841313"/>
        <a:ext cx="5396283" cy="671789"/>
      </dsp:txXfrm>
    </dsp:sp>
    <dsp:sp modelId="{9CB7F34B-EA3F-4192-9391-6E8F3E445621}">
      <dsp:nvSpPr>
        <dsp:cNvPr id="0" name=""/>
        <dsp:cNvSpPr/>
      </dsp:nvSpPr>
      <dsp:spPr>
        <a:xfrm>
          <a:off x="0" y="1681049"/>
          <a:ext cx="6172199" cy="6717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2303F6-342B-483F-ADDE-1BF75F5E709E}">
      <dsp:nvSpPr>
        <dsp:cNvPr id="0" name=""/>
        <dsp:cNvSpPr/>
      </dsp:nvSpPr>
      <dsp:spPr>
        <a:xfrm>
          <a:off x="203216" y="1832202"/>
          <a:ext cx="369484" cy="36948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F64933-0F15-4DE4-A66F-7733C8969255}">
      <dsp:nvSpPr>
        <dsp:cNvPr id="0" name=""/>
        <dsp:cNvSpPr/>
      </dsp:nvSpPr>
      <dsp:spPr>
        <a:xfrm>
          <a:off x="775916" y="1681049"/>
          <a:ext cx="5396283" cy="67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098" tIns="71098" rIns="71098" bIns="7109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900" kern="1200"/>
            <a:t>Online Payments </a:t>
          </a:r>
          <a:endParaRPr lang="en-US" sz="1900" kern="1200"/>
        </a:p>
      </dsp:txBody>
      <dsp:txXfrm>
        <a:off x="775916" y="1681049"/>
        <a:ext cx="5396283" cy="671789"/>
      </dsp:txXfrm>
    </dsp:sp>
    <dsp:sp modelId="{AD27DCE9-05BB-42C5-B902-CC9518157375}">
      <dsp:nvSpPr>
        <dsp:cNvPr id="0" name=""/>
        <dsp:cNvSpPr/>
      </dsp:nvSpPr>
      <dsp:spPr>
        <a:xfrm>
          <a:off x="0" y="2520786"/>
          <a:ext cx="6172199" cy="6717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1F5BBF-108D-4C7E-9229-C74300EC5880}">
      <dsp:nvSpPr>
        <dsp:cNvPr id="0" name=""/>
        <dsp:cNvSpPr/>
      </dsp:nvSpPr>
      <dsp:spPr>
        <a:xfrm>
          <a:off x="203216" y="2671938"/>
          <a:ext cx="369484" cy="36948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C0D667-FB51-4B09-BECC-F95C74FDC242}">
      <dsp:nvSpPr>
        <dsp:cNvPr id="0" name=""/>
        <dsp:cNvSpPr/>
      </dsp:nvSpPr>
      <dsp:spPr>
        <a:xfrm>
          <a:off x="775916" y="2520786"/>
          <a:ext cx="5396283" cy="67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098" tIns="71098" rIns="71098" bIns="7109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900" kern="1200"/>
            <a:t>Bank Balances/Statements</a:t>
          </a:r>
          <a:endParaRPr lang="en-US" sz="1900" kern="1200"/>
        </a:p>
      </dsp:txBody>
      <dsp:txXfrm>
        <a:off x="775916" y="2520786"/>
        <a:ext cx="5396283" cy="671789"/>
      </dsp:txXfrm>
    </dsp:sp>
    <dsp:sp modelId="{CC77AABA-2AB3-4D1D-A403-B2AE7E4FB657}">
      <dsp:nvSpPr>
        <dsp:cNvPr id="0" name=""/>
        <dsp:cNvSpPr/>
      </dsp:nvSpPr>
      <dsp:spPr>
        <a:xfrm>
          <a:off x="0" y="3360522"/>
          <a:ext cx="6172199" cy="6717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00703C-9F42-466E-8B80-924E62F6A2F5}">
      <dsp:nvSpPr>
        <dsp:cNvPr id="0" name=""/>
        <dsp:cNvSpPr/>
      </dsp:nvSpPr>
      <dsp:spPr>
        <a:xfrm>
          <a:off x="203216" y="3511675"/>
          <a:ext cx="369484" cy="36948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21D3D9-1556-457E-9AB1-D6CA67983CE4}">
      <dsp:nvSpPr>
        <dsp:cNvPr id="0" name=""/>
        <dsp:cNvSpPr/>
      </dsp:nvSpPr>
      <dsp:spPr>
        <a:xfrm>
          <a:off x="775916" y="3360522"/>
          <a:ext cx="5396283" cy="67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098" tIns="71098" rIns="71098" bIns="7109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900" kern="1200"/>
            <a:t>Cash Balances</a:t>
          </a:r>
          <a:endParaRPr lang="en-US" sz="1900" kern="1200"/>
        </a:p>
      </dsp:txBody>
      <dsp:txXfrm>
        <a:off x="775916" y="3360522"/>
        <a:ext cx="5396283" cy="671789"/>
      </dsp:txXfrm>
    </dsp:sp>
    <dsp:sp modelId="{C72112E1-D2B4-4C4B-BD21-937824A413C9}">
      <dsp:nvSpPr>
        <dsp:cNvPr id="0" name=""/>
        <dsp:cNvSpPr/>
      </dsp:nvSpPr>
      <dsp:spPr>
        <a:xfrm>
          <a:off x="0" y="4200259"/>
          <a:ext cx="6172199" cy="6717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0B8D29-2825-4D5D-A486-263FE82D0802}">
      <dsp:nvSpPr>
        <dsp:cNvPr id="0" name=""/>
        <dsp:cNvSpPr/>
      </dsp:nvSpPr>
      <dsp:spPr>
        <a:xfrm>
          <a:off x="203216" y="4351411"/>
          <a:ext cx="369484" cy="369484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EB59A9-C95B-41B2-B335-220CB2B5BF98}">
      <dsp:nvSpPr>
        <dsp:cNvPr id="0" name=""/>
        <dsp:cNvSpPr/>
      </dsp:nvSpPr>
      <dsp:spPr>
        <a:xfrm>
          <a:off x="775916" y="4200259"/>
          <a:ext cx="5396283" cy="67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098" tIns="71098" rIns="71098" bIns="7109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900" kern="1200"/>
            <a:t>Coaching Balances</a:t>
          </a:r>
          <a:endParaRPr lang="en-US" sz="1900" kern="1200"/>
        </a:p>
      </dsp:txBody>
      <dsp:txXfrm>
        <a:off x="775916" y="4200259"/>
        <a:ext cx="5396283" cy="6717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97DD2A-6F15-45CC-A208-F73CC93349B5}">
      <dsp:nvSpPr>
        <dsp:cNvPr id="0" name=""/>
        <dsp:cNvSpPr/>
      </dsp:nvSpPr>
      <dsp:spPr>
        <a:xfrm>
          <a:off x="0" y="73151"/>
          <a:ext cx="10515600" cy="767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Special Events/Equipment</a:t>
          </a:r>
        </a:p>
      </dsp:txBody>
      <dsp:txXfrm>
        <a:off x="37467" y="110618"/>
        <a:ext cx="10440666" cy="692586"/>
      </dsp:txXfrm>
    </dsp:sp>
    <dsp:sp modelId="{C2369BA2-98B6-41C9-A5F2-B0BEE8D4B494}">
      <dsp:nvSpPr>
        <dsp:cNvPr id="0" name=""/>
        <dsp:cNvSpPr/>
      </dsp:nvSpPr>
      <dsp:spPr>
        <a:xfrm>
          <a:off x="0" y="932831"/>
          <a:ext cx="10515600" cy="767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200" kern="1200" dirty="0"/>
            <a:t>Hosting IV’s, Non Annual Events</a:t>
          </a:r>
          <a:r>
            <a:rPr lang="en-IE" sz="3200" kern="1200"/>
            <a:t>, Equipment – not day to day</a:t>
          </a:r>
          <a:endParaRPr lang="en-US" sz="3200" kern="1200" dirty="0"/>
        </a:p>
      </dsp:txBody>
      <dsp:txXfrm>
        <a:off x="37467" y="970298"/>
        <a:ext cx="10440666" cy="692586"/>
      </dsp:txXfrm>
    </dsp:sp>
    <dsp:sp modelId="{55F9AD8A-E292-44D3-BF00-76A37243F361}">
      <dsp:nvSpPr>
        <dsp:cNvPr id="0" name=""/>
        <dsp:cNvSpPr/>
      </dsp:nvSpPr>
      <dsp:spPr>
        <a:xfrm>
          <a:off x="0" y="1792511"/>
          <a:ext cx="10515600" cy="767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Email – </a:t>
          </a:r>
          <a:r>
            <a:rPr lang="en-US" sz="3200" kern="1200">
              <a:hlinkClick xmlns:r="http://schemas.openxmlformats.org/officeDocument/2006/relationships" r:id="rId1"/>
            </a:rPr>
            <a:t>mary.maccourt@mu.ie</a:t>
          </a:r>
          <a:r>
            <a:rPr lang="en-US" sz="3200" kern="1200"/>
            <a:t> for application SEF form</a:t>
          </a:r>
        </a:p>
      </dsp:txBody>
      <dsp:txXfrm>
        <a:off x="37467" y="1829978"/>
        <a:ext cx="10440666" cy="692586"/>
      </dsp:txXfrm>
    </dsp:sp>
    <dsp:sp modelId="{53A35DE2-69FB-41BE-99CD-C8276C916D1E}">
      <dsp:nvSpPr>
        <dsp:cNvPr id="0" name=""/>
        <dsp:cNvSpPr/>
      </dsp:nvSpPr>
      <dsp:spPr>
        <a:xfrm>
          <a:off x="0" y="2652192"/>
          <a:ext cx="10515600" cy="767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End of Year Budget</a:t>
          </a:r>
        </a:p>
      </dsp:txBody>
      <dsp:txXfrm>
        <a:off x="37467" y="2689659"/>
        <a:ext cx="10440666" cy="692586"/>
      </dsp:txXfrm>
    </dsp:sp>
    <dsp:sp modelId="{D0472806-5CBB-4CF1-A433-D4B9D94D1143}">
      <dsp:nvSpPr>
        <dsp:cNvPr id="0" name=""/>
        <dsp:cNvSpPr/>
      </dsp:nvSpPr>
      <dsp:spPr>
        <a:xfrm>
          <a:off x="0" y="3511872"/>
          <a:ext cx="10515600" cy="767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Coaching Budget</a:t>
          </a:r>
        </a:p>
      </dsp:txBody>
      <dsp:txXfrm>
        <a:off x="37467" y="3549339"/>
        <a:ext cx="10440666" cy="692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5136E-DB30-4572-A28E-47066831D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43E79C-E68C-472D-A1B6-970F8355E5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68669D-211C-4622-BE2E-984D0A591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DAC9-3619-466C-B7C6-B922121D340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E5D8B-B8C7-46EA-A6C4-CDF566CFB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4FBB0-EC72-4EDB-AE8C-5E3DAE573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5A29-A723-4DA4-93BF-118BA7E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65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06DE4-4860-4825-8984-0C6DE8001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627B00-B61E-4066-8FC8-E5D5DB0644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04E69-6040-41CF-A9D0-80B243E05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DAC9-3619-466C-B7C6-B922121D340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E18AF0-E18B-40AD-8C62-A5C2C5AA8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29BA79-A77F-41F4-A59E-5401CD6B1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5A29-A723-4DA4-93BF-118BA7E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689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EF1630-B72D-4A82-9078-BA9BA8F0EC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063A39-ED36-4201-8D8D-442E6F1EB6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4F93C-B99D-4C95-9CD7-4445378EF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DAC9-3619-466C-B7C6-B922121D340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2AB99-6EFF-48A1-8E19-A666163CC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142DB-50CF-4388-AFBE-7A8BE7751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5A29-A723-4DA4-93BF-118BA7E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62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E2D13-889D-4F35-9AD4-7659B26FA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DDDE0-3022-4207-8F99-56E0BA74E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B1D4A-4A59-421D-BD68-55EA98C91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DAC9-3619-466C-B7C6-B922121D340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92DA6-37C2-4DF6-BCC2-6DAAD81FF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DCDD3-DD96-4149-BF3C-93138C348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5A29-A723-4DA4-93BF-118BA7E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76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429F0-3AEB-4532-BE5D-9ED767A7C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3F93C5-B1D9-4338-AAEF-4F0165DC9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2AF95-3D6D-4E1D-B8D5-F18DB680B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DAC9-3619-466C-B7C6-B922121D340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A14A8-EABB-44D7-80EF-F006F4889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4A40D-4FA9-4E90-8718-D30CE7CC5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5A29-A723-4DA4-93BF-118BA7E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49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3340B-A4FE-4560-B040-69B11961A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1D357-A14D-4B71-A9C8-A7FFEF5E4B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FD115F-90BE-434C-9A77-4CDDA5BCD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304691-BB5D-4D19-B8EF-4BAB48F82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DAC9-3619-466C-B7C6-B922121D340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CBE44C-46CC-4F9A-8AFB-78BEEC604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47E3CF-41C2-4480-A4D0-423306739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5A29-A723-4DA4-93BF-118BA7E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F8EB5-3C1B-4DE5-B897-7E4B63748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D9440D-7CC7-401F-9B91-F68368C5A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6DEE22-8A4F-4F0A-8F35-F030F958B2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FE2C2F-0A61-45DA-AA19-07072BB633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D28C17-DF11-41DA-9878-B92E52D027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5DF1C2-0571-4928-AE9A-A83AA29DA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DAC9-3619-466C-B7C6-B922121D340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466CAE-1120-4F48-8C46-824B56622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D744D1-C1CD-4091-B064-9C9DC4706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5A29-A723-4DA4-93BF-118BA7E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65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BE3B8-C2F2-4931-BFCA-2F61DA45B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BB67BF-E2CE-435A-A643-8A2DDEAC9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DAC9-3619-466C-B7C6-B922121D340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305C93-0E33-4B1D-99FC-8A3E9890F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BF1014-F1C9-409F-BCE1-4B0BCE0A6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5A29-A723-4DA4-93BF-118BA7E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0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3272EE-DD01-4766-8180-F5F945112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DAC9-3619-466C-B7C6-B922121D340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787EC1-290C-4031-8C19-2B8540CF0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2200DF-2FE0-4D68-ABC5-8ADCF25FD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5A29-A723-4DA4-93BF-118BA7E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820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EFA47-3F84-467B-B7E9-338B07D81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F3DEC-3E7A-430E-A2C0-A72C8A9C0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0903BF-F41D-4D0F-9EBC-6AA319493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1072B2-6B9B-4311-8D53-7B5457022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DAC9-3619-466C-B7C6-B922121D340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6624B4-E7C9-4300-BD41-7193CE48C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0CCEE3-FD19-4E73-B6BC-40B7EE0FB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5A29-A723-4DA4-93BF-118BA7E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815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64C1F-ED3B-445E-BBFB-B56119711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9F2C11-7F2E-43B1-9224-BC811D6F64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9EB461-F28E-4B9D-9B3E-7AF4570B0B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E6A81C-680A-4DEB-ABC5-461200619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DAC9-3619-466C-B7C6-B922121D340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B68DB5-D50C-4563-9D08-1AE924A87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9D272D-75C3-4C95-B0D9-26F8D2C59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5A29-A723-4DA4-93BF-118BA7E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095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8EAF48-83D7-4DFC-84C2-D857E07C8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B4D79-B884-4111-8C15-BAB20BD716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CB08D-39F4-44AD-9A1F-FA80559F68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5DAC9-3619-466C-B7C6-B922121D340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FBBB3-533A-4292-B3EB-DE742E1297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0C2E79-5055-4C70-A759-0A31018C72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C5A29-A723-4DA4-93BF-118BA7E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46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51">
            <a:extLst>
              <a:ext uri="{FF2B5EF4-FFF2-40B4-BE49-F238E27FC236}">
                <a16:creationId xmlns:a16="http://schemas.microsoft.com/office/drawing/2014/main" id="{1C4FDBE2-32F7-4AC4-A40C-C51C65B1D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3" name="Arc 53">
            <a:extLst>
              <a:ext uri="{FF2B5EF4-FFF2-40B4-BE49-F238E27FC236}">
                <a16:creationId xmlns:a16="http://schemas.microsoft.com/office/drawing/2014/main" id="{E2B33195-5BCA-4BB7-A82D-67395226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604789">
            <a:off x="675639" y="775849"/>
            <a:ext cx="2987899" cy="2987899"/>
          </a:xfrm>
          <a:prstGeom prst="arc">
            <a:avLst>
              <a:gd name="adj1" fmla="val 14455503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41AACA-1E4E-4FF9-987F-C85BF87E7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2817" y="1370171"/>
            <a:ext cx="4425551" cy="2387600"/>
          </a:xfrm>
        </p:spPr>
        <p:txBody>
          <a:bodyPr>
            <a:normAutofit/>
          </a:bodyPr>
          <a:lstStyle/>
          <a:p>
            <a:pPr algn="l"/>
            <a:r>
              <a:rPr lang="en-IE" sz="5100" b="1" dirty="0">
                <a:solidFill>
                  <a:srgbClr val="FFFFFF"/>
                </a:solidFill>
              </a:rPr>
              <a:t>TREASURER TRAINING </a:t>
            </a:r>
            <a:br>
              <a:rPr lang="en-IE" sz="5100" b="1" dirty="0">
                <a:solidFill>
                  <a:srgbClr val="FFFFFF"/>
                </a:solidFill>
              </a:rPr>
            </a:br>
            <a:endParaRPr lang="en-US" sz="51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C4CE9-13BE-4BE7-AE9F-7D076B4CE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2817" y="3849845"/>
            <a:ext cx="4425551" cy="1881751"/>
          </a:xfrm>
        </p:spPr>
        <p:txBody>
          <a:bodyPr>
            <a:normAutofit/>
          </a:bodyPr>
          <a:lstStyle/>
          <a:p>
            <a:pPr algn="l"/>
            <a:r>
              <a:rPr lang="en-IE">
                <a:solidFill>
                  <a:srgbClr val="FFFFFF"/>
                </a:solidFill>
              </a:rPr>
              <a:t>The Treasurer is the financial controller for the club/soc and assumes the main responsibility for the finances</a:t>
            </a:r>
          </a:p>
          <a:p>
            <a:pPr algn="l"/>
            <a:endParaRPr lang="en-IE">
              <a:solidFill>
                <a:srgbClr val="FFFFFF"/>
              </a:solidFill>
            </a:endParaRPr>
          </a:p>
          <a:p>
            <a:pPr algn="l"/>
            <a:endParaRPr lang="en-US">
              <a:solidFill>
                <a:srgbClr val="FFFFFF"/>
              </a:solidFill>
            </a:endParaRPr>
          </a:p>
        </p:txBody>
      </p:sp>
      <p:sp>
        <p:nvSpPr>
          <p:cNvPr id="64" name="Oval 55">
            <a:extLst>
              <a:ext uri="{FF2B5EF4-FFF2-40B4-BE49-F238E27FC236}">
                <a16:creationId xmlns:a16="http://schemas.microsoft.com/office/drawing/2014/main" id="{CF8AD9F3-9AF6-494F-83A3-2F6775639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5976" y="2130090"/>
            <a:ext cx="457824" cy="44540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Freeform: Shape 57">
            <a:extLst>
              <a:ext uri="{FF2B5EF4-FFF2-40B4-BE49-F238E27FC236}">
                <a16:creationId xmlns:a16="http://schemas.microsoft.com/office/drawing/2014/main" id="{11156773-3FB3-46D9-9F87-8212874048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13872" y="3116072"/>
            <a:ext cx="4378128" cy="3741928"/>
          </a:xfrm>
          <a:custGeom>
            <a:avLst/>
            <a:gdLst>
              <a:gd name="connsiteX0" fmla="*/ 2605183 w 4378128"/>
              <a:gd name="connsiteY0" fmla="*/ 0 h 3741928"/>
              <a:gd name="connsiteX1" fmla="*/ 4262321 w 4378128"/>
              <a:gd name="connsiteY1" fmla="*/ 594897 h 3741928"/>
              <a:gd name="connsiteX2" fmla="*/ 4378128 w 4378128"/>
              <a:gd name="connsiteY2" fmla="*/ 700149 h 3741928"/>
              <a:gd name="connsiteX3" fmla="*/ 4378128 w 4378128"/>
              <a:gd name="connsiteY3" fmla="*/ 3741928 h 3741928"/>
              <a:gd name="connsiteX4" fmla="*/ 263831 w 4378128"/>
              <a:gd name="connsiteY4" fmla="*/ 3741928 h 3741928"/>
              <a:gd name="connsiteX5" fmla="*/ 204729 w 4378128"/>
              <a:gd name="connsiteY5" fmla="*/ 3619238 h 3741928"/>
              <a:gd name="connsiteX6" fmla="*/ 0 w 4378128"/>
              <a:gd name="connsiteY6" fmla="*/ 2605183 h 3741928"/>
              <a:gd name="connsiteX7" fmla="*/ 2605183 w 4378128"/>
              <a:gd name="connsiteY7" fmla="*/ 0 h 3741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8128" h="3741928">
                <a:moveTo>
                  <a:pt x="2605183" y="0"/>
                </a:moveTo>
                <a:cubicBezTo>
                  <a:pt x="3234659" y="0"/>
                  <a:pt x="3811992" y="223253"/>
                  <a:pt x="4262321" y="594897"/>
                </a:cubicBezTo>
                <a:lnTo>
                  <a:pt x="4378128" y="700149"/>
                </a:lnTo>
                <a:lnTo>
                  <a:pt x="4378128" y="3741928"/>
                </a:lnTo>
                <a:lnTo>
                  <a:pt x="263831" y="3741928"/>
                </a:lnTo>
                <a:lnTo>
                  <a:pt x="204729" y="3619238"/>
                </a:lnTo>
                <a:cubicBezTo>
                  <a:pt x="72899" y="3307558"/>
                  <a:pt x="0" y="2964884"/>
                  <a:pt x="0" y="2605183"/>
                </a:cubicBezTo>
                <a:cubicBezTo>
                  <a:pt x="0" y="1166380"/>
                  <a:pt x="1166380" y="0"/>
                  <a:pt x="26051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6" name="Freeform: Shape 59">
            <a:extLst>
              <a:ext uri="{FF2B5EF4-FFF2-40B4-BE49-F238E27FC236}">
                <a16:creationId xmlns:a16="http://schemas.microsoft.com/office/drawing/2014/main" id="{E8EA24D0-C854-4AA8-B8FD-D252660D8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99731" y="1"/>
            <a:ext cx="4208478" cy="3678281"/>
          </a:xfrm>
          <a:custGeom>
            <a:avLst/>
            <a:gdLst>
              <a:gd name="connsiteX0" fmla="*/ 711074 w 4208478"/>
              <a:gd name="connsiteY0" fmla="*/ 0 h 3678281"/>
              <a:gd name="connsiteX1" fmla="*/ 3497404 w 4208478"/>
              <a:gd name="connsiteY1" fmla="*/ 0 h 3678281"/>
              <a:gd name="connsiteX2" fmla="*/ 3592161 w 4208478"/>
              <a:gd name="connsiteY2" fmla="*/ 86120 h 3678281"/>
              <a:gd name="connsiteX3" fmla="*/ 4208478 w 4208478"/>
              <a:gd name="connsiteY3" fmla="*/ 1574042 h 3678281"/>
              <a:gd name="connsiteX4" fmla="*/ 2104239 w 4208478"/>
              <a:gd name="connsiteY4" fmla="*/ 3678281 h 3678281"/>
              <a:gd name="connsiteX5" fmla="*/ 0 w 4208478"/>
              <a:gd name="connsiteY5" fmla="*/ 1574042 h 3678281"/>
              <a:gd name="connsiteX6" fmla="*/ 616318 w 4208478"/>
              <a:gd name="connsiteY6" fmla="*/ 86120 h 3678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08478" h="3678281">
                <a:moveTo>
                  <a:pt x="711074" y="0"/>
                </a:moveTo>
                <a:lnTo>
                  <a:pt x="3497404" y="0"/>
                </a:lnTo>
                <a:lnTo>
                  <a:pt x="3592161" y="86120"/>
                </a:lnTo>
                <a:cubicBezTo>
                  <a:pt x="3972953" y="466913"/>
                  <a:pt x="4208478" y="992973"/>
                  <a:pt x="4208478" y="1574042"/>
                </a:cubicBezTo>
                <a:cubicBezTo>
                  <a:pt x="4208478" y="2736181"/>
                  <a:pt x="3266378" y="3678281"/>
                  <a:pt x="2104239" y="3678281"/>
                </a:cubicBezTo>
                <a:cubicBezTo>
                  <a:pt x="942100" y="3678281"/>
                  <a:pt x="0" y="2736181"/>
                  <a:pt x="0" y="1574042"/>
                </a:cubicBezTo>
                <a:cubicBezTo>
                  <a:pt x="0" y="992973"/>
                  <a:pt x="235525" y="466913"/>
                  <a:pt x="616318" y="861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Maynooth University PNG Trans">
            <a:extLst>
              <a:ext uri="{FF2B5EF4-FFF2-40B4-BE49-F238E27FC236}">
                <a16:creationId xmlns:a16="http://schemas.microsoft.com/office/drawing/2014/main" id="{0D87458D-92A8-4C1E-AE02-4A86D1EC2CEE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9" r="2" b="2456"/>
          <a:stretch/>
        </p:blipFill>
        <p:spPr bwMode="auto">
          <a:xfrm>
            <a:off x="8782279" y="4312285"/>
            <a:ext cx="2899242" cy="1710791"/>
          </a:xfrm>
          <a:custGeom>
            <a:avLst/>
            <a:gdLst/>
            <a:ahLst/>
            <a:cxnLst/>
            <a:rect l="l" t="t" r="r" b="b"/>
            <a:pathLst>
              <a:path w="2833631" h="2677010">
                <a:moveTo>
                  <a:pt x="49418" y="0"/>
                </a:moveTo>
                <a:lnTo>
                  <a:pt x="2784213" y="0"/>
                </a:lnTo>
                <a:cubicBezTo>
                  <a:pt x="2811506" y="0"/>
                  <a:pt x="2833631" y="22125"/>
                  <a:pt x="2833631" y="49418"/>
                </a:cubicBezTo>
                <a:lnTo>
                  <a:pt x="2833631" y="2627592"/>
                </a:lnTo>
                <a:cubicBezTo>
                  <a:pt x="2833631" y="2654885"/>
                  <a:pt x="2811506" y="2677010"/>
                  <a:pt x="2784213" y="2677010"/>
                </a:cubicBezTo>
                <a:lnTo>
                  <a:pt x="49418" y="2677010"/>
                </a:lnTo>
                <a:cubicBezTo>
                  <a:pt x="22125" y="2677010"/>
                  <a:pt x="0" y="2654885"/>
                  <a:pt x="0" y="2627592"/>
                </a:cubicBezTo>
                <a:lnTo>
                  <a:pt x="0" y="49418"/>
                </a:lnTo>
                <a:cubicBezTo>
                  <a:pt x="0" y="22125"/>
                  <a:pt x="22125" y="0"/>
                  <a:pt x="49418" y="0"/>
                </a:cubicBezTo>
                <a:close/>
              </a:path>
            </a:pathLst>
          </a:custGeom>
          <a:noFill/>
        </p:spPr>
      </p:pic>
      <p:pic>
        <p:nvPicPr>
          <p:cNvPr id="42" name="Picture 2" descr="MU Life CP">
            <a:extLst>
              <a:ext uri="{FF2B5EF4-FFF2-40B4-BE49-F238E27FC236}">
                <a16:creationId xmlns:a16="http://schemas.microsoft.com/office/drawing/2014/main" id="{E45BFD70-ABAF-4DF9-80F2-9250DC326E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2" r="9728" b="1"/>
          <a:stretch/>
        </p:blipFill>
        <p:spPr bwMode="auto">
          <a:xfrm>
            <a:off x="6291475" y="143571"/>
            <a:ext cx="2709394" cy="2709367"/>
          </a:xfrm>
          <a:custGeom>
            <a:avLst/>
            <a:gdLst/>
            <a:ahLst/>
            <a:cxnLst/>
            <a:rect l="l" t="t" r="r" b="b"/>
            <a:pathLst>
              <a:path w="2833631" h="2677010">
                <a:moveTo>
                  <a:pt x="49418" y="0"/>
                </a:moveTo>
                <a:lnTo>
                  <a:pt x="2784213" y="0"/>
                </a:lnTo>
                <a:cubicBezTo>
                  <a:pt x="2811506" y="0"/>
                  <a:pt x="2833631" y="22125"/>
                  <a:pt x="2833631" y="49418"/>
                </a:cubicBezTo>
                <a:lnTo>
                  <a:pt x="2833631" y="2627592"/>
                </a:lnTo>
                <a:cubicBezTo>
                  <a:pt x="2833631" y="2654885"/>
                  <a:pt x="2811506" y="2677010"/>
                  <a:pt x="2784213" y="2677010"/>
                </a:cubicBezTo>
                <a:lnTo>
                  <a:pt x="49418" y="2677010"/>
                </a:lnTo>
                <a:cubicBezTo>
                  <a:pt x="22125" y="2677010"/>
                  <a:pt x="0" y="2654885"/>
                  <a:pt x="0" y="2627592"/>
                </a:cubicBezTo>
                <a:lnTo>
                  <a:pt x="0" y="49418"/>
                </a:lnTo>
                <a:cubicBezTo>
                  <a:pt x="0" y="22125"/>
                  <a:pt x="22125" y="0"/>
                  <a:pt x="4941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625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1223C4-0D68-4FBE-9DD4-590F48CE4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IE" sz="6000" dirty="0"/>
              <a:t>Funding Applications</a:t>
            </a:r>
            <a:endParaRPr lang="en-US" sz="6000" dirty="0"/>
          </a:p>
        </p:txBody>
      </p:sp>
      <p:graphicFrame>
        <p:nvGraphicFramePr>
          <p:cNvPr id="23" name="Content Placeholder 2">
            <a:extLst>
              <a:ext uri="{FF2B5EF4-FFF2-40B4-BE49-F238E27FC236}">
                <a16:creationId xmlns:a16="http://schemas.microsoft.com/office/drawing/2014/main" id="{D454244A-0C7C-4713-B23F-44C7F1B55E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54882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011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38">
            <a:extLst>
              <a:ext uri="{FF2B5EF4-FFF2-40B4-BE49-F238E27FC236}">
                <a16:creationId xmlns:a16="http://schemas.microsoft.com/office/drawing/2014/main" id="{AB3FBCD2-40F0-4DCE-8D0B-D096DEB77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41AACA-1E4E-4FF9-987F-C85BF87E7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6" y="753626"/>
            <a:ext cx="5081925" cy="3004145"/>
          </a:xfrm>
        </p:spPr>
        <p:txBody>
          <a:bodyPr>
            <a:normAutofit/>
          </a:bodyPr>
          <a:lstStyle/>
          <a:p>
            <a:br>
              <a:rPr lang="en-IE" b="1">
                <a:solidFill>
                  <a:srgbClr val="FFFFFE"/>
                </a:solidFill>
              </a:rPr>
            </a:br>
            <a:endParaRPr lang="en-US">
              <a:solidFill>
                <a:srgbClr val="FFFFFE"/>
              </a:solidFill>
            </a:endParaRPr>
          </a:p>
        </p:txBody>
      </p:sp>
      <p:sp>
        <p:nvSpPr>
          <p:cNvPr id="1045" name="Freeform: Shape 140">
            <a:extLst>
              <a:ext uri="{FF2B5EF4-FFF2-40B4-BE49-F238E27FC236}">
                <a16:creationId xmlns:a16="http://schemas.microsoft.com/office/drawing/2014/main" id="{07062BB1-E215-424E-80C4-7E1CF179A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88" y="0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5" name="Picture 4" descr="Maynooth University PNG Trans">
            <a:extLst>
              <a:ext uri="{FF2B5EF4-FFF2-40B4-BE49-F238E27FC236}">
                <a16:creationId xmlns:a16="http://schemas.microsoft.com/office/drawing/2014/main" id="{0D87458D-92A8-4C1E-AE02-4A86D1EC2CEE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9" r="2" b="2456"/>
          <a:stretch/>
        </p:blipFill>
        <p:spPr bwMode="auto">
          <a:xfrm>
            <a:off x="6049892" y="1657519"/>
            <a:ext cx="3160789" cy="2511049"/>
          </a:xfrm>
          <a:custGeom>
            <a:avLst/>
            <a:gdLst/>
            <a:ahLst/>
            <a:cxnLst/>
            <a:rect l="l" t="t" r="r" b="b"/>
            <a:pathLst>
              <a:path w="1964763" h="1856167">
                <a:moveTo>
                  <a:pt x="34265" y="0"/>
                </a:moveTo>
                <a:lnTo>
                  <a:pt x="1930498" y="0"/>
                </a:lnTo>
                <a:cubicBezTo>
                  <a:pt x="1949422" y="0"/>
                  <a:pt x="1964763" y="15341"/>
                  <a:pt x="1964763" y="34265"/>
                </a:cubicBezTo>
                <a:lnTo>
                  <a:pt x="1964763" y="1821902"/>
                </a:lnTo>
                <a:cubicBezTo>
                  <a:pt x="1964763" y="1840826"/>
                  <a:pt x="1949422" y="1856167"/>
                  <a:pt x="1930498" y="1856167"/>
                </a:cubicBezTo>
                <a:lnTo>
                  <a:pt x="34265" y="1856167"/>
                </a:lnTo>
                <a:cubicBezTo>
                  <a:pt x="15341" y="1856167"/>
                  <a:pt x="0" y="1840826"/>
                  <a:pt x="0" y="1821902"/>
                </a:cubicBezTo>
                <a:lnTo>
                  <a:pt x="0" y="34265"/>
                </a:lnTo>
                <a:cubicBezTo>
                  <a:pt x="0" y="15341"/>
                  <a:pt x="15341" y="0"/>
                  <a:pt x="34265" y="0"/>
                </a:cubicBezTo>
                <a:close/>
              </a:path>
            </a:pathLst>
          </a:custGeom>
          <a:noFill/>
        </p:spPr>
      </p:pic>
      <p:pic>
        <p:nvPicPr>
          <p:cNvPr id="1030" name="Picture 6" descr="question mark - Wiktionary">
            <a:extLst>
              <a:ext uri="{FF2B5EF4-FFF2-40B4-BE49-F238E27FC236}">
                <a16:creationId xmlns:a16="http://schemas.microsoft.com/office/drawing/2014/main" id="{5D5DA633-156B-4498-A5F4-E72B437D45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1860" y="708782"/>
            <a:ext cx="4542368" cy="4491868"/>
          </a:xfrm>
          <a:custGeom>
            <a:avLst/>
            <a:gdLst/>
            <a:ahLst/>
            <a:cxnLst/>
            <a:rect l="l" t="t" r="r" b="b"/>
            <a:pathLst>
              <a:path w="1964763" h="1856167">
                <a:moveTo>
                  <a:pt x="34265" y="0"/>
                </a:moveTo>
                <a:lnTo>
                  <a:pt x="1930498" y="0"/>
                </a:lnTo>
                <a:cubicBezTo>
                  <a:pt x="1949422" y="0"/>
                  <a:pt x="1964763" y="15341"/>
                  <a:pt x="1964763" y="34265"/>
                </a:cubicBezTo>
                <a:lnTo>
                  <a:pt x="1964763" y="1821902"/>
                </a:lnTo>
                <a:cubicBezTo>
                  <a:pt x="1964763" y="1840826"/>
                  <a:pt x="1949422" y="1856167"/>
                  <a:pt x="1930498" y="1856167"/>
                </a:cubicBezTo>
                <a:lnTo>
                  <a:pt x="34265" y="1856167"/>
                </a:lnTo>
                <a:cubicBezTo>
                  <a:pt x="15341" y="1856167"/>
                  <a:pt x="0" y="1840826"/>
                  <a:pt x="0" y="1821902"/>
                </a:cubicBezTo>
                <a:lnTo>
                  <a:pt x="0" y="34265"/>
                </a:lnTo>
                <a:cubicBezTo>
                  <a:pt x="0" y="15341"/>
                  <a:pt x="15341" y="0"/>
                  <a:pt x="3426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6" name="Oval 142">
            <a:extLst>
              <a:ext uri="{FF2B5EF4-FFF2-40B4-BE49-F238E27FC236}">
                <a16:creationId xmlns:a16="http://schemas.microsoft.com/office/drawing/2014/main" id="{6FD0FBFA-B43E-40C1-A6E4-B88234171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08044" y="3599054"/>
            <a:ext cx="569514" cy="569514"/>
          </a:xfrm>
          <a:prstGeom prst="ellipse">
            <a:avLst/>
          </a:prstGeom>
          <a:noFill/>
          <a:ln w="127000">
            <a:solidFill>
              <a:schemeClr val="accent4">
                <a:alpha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7" name="Freeform: Shape 144">
            <a:extLst>
              <a:ext uri="{FF2B5EF4-FFF2-40B4-BE49-F238E27FC236}">
                <a16:creationId xmlns:a16="http://schemas.microsoft.com/office/drawing/2014/main" id="{B368E167-B2D7-4904-BB6B-AE0486A2C6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72283" y="2581168"/>
            <a:ext cx="919717" cy="1202252"/>
          </a:xfrm>
          <a:custGeom>
            <a:avLst/>
            <a:gdLst>
              <a:gd name="connsiteX0" fmla="*/ 824347 w 1261243"/>
              <a:gd name="connsiteY0" fmla="*/ 0 h 1648694"/>
              <a:gd name="connsiteX1" fmla="*/ 1145220 w 1261243"/>
              <a:gd name="connsiteY1" fmla="*/ 64781 h 1648694"/>
              <a:gd name="connsiteX2" fmla="*/ 1261243 w 1261243"/>
              <a:gd name="connsiteY2" fmla="*/ 127757 h 1648694"/>
              <a:gd name="connsiteX3" fmla="*/ 1261243 w 1261243"/>
              <a:gd name="connsiteY3" fmla="*/ 1520938 h 1648694"/>
              <a:gd name="connsiteX4" fmla="*/ 1145220 w 1261243"/>
              <a:gd name="connsiteY4" fmla="*/ 1583913 h 1648694"/>
              <a:gd name="connsiteX5" fmla="*/ 824347 w 1261243"/>
              <a:gd name="connsiteY5" fmla="*/ 1648694 h 1648694"/>
              <a:gd name="connsiteX6" fmla="*/ 0 w 1261243"/>
              <a:gd name="connsiteY6" fmla="*/ 824347 h 1648694"/>
              <a:gd name="connsiteX7" fmla="*/ 824347 w 1261243"/>
              <a:gd name="connsiteY7" fmla="*/ 0 h 164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1243" h="1648694">
                <a:moveTo>
                  <a:pt x="824347" y="0"/>
                </a:moveTo>
                <a:cubicBezTo>
                  <a:pt x="938165" y="0"/>
                  <a:pt x="1046596" y="23067"/>
                  <a:pt x="1145220" y="64781"/>
                </a:cubicBezTo>
                <a:lnTo>
                  <a:pt x="1261243" y="127757"/>
                </a:lnTo>
                <a:lnTo>
                  <a:pt x="1261243" y="1520938"/>
                </a:lnTo>
                <a:lnTo>
                  <a:pt x="1145220" y="1583913"/>
                </a:lnTo>
                <a:cubicBezTo>
                  <a:pt x="1046596" y="1625627"/>
                  <a:pt x="938165" y="1648694"/>
                  <a:pt x="824347" y="1648694"/>
                </a:cubicBezTo>
                <a:cubicBezTo>
                  <a:pt x="369073" y="1648694"/>
                  <a:pt x="0" y="1279621"/>
                  <a:pt x="0" y="824347"/>
                </a:cubicBezTo>
                <a:cubicBezTo>
                  <a:pt x="0" y="369073"/>
                  <a:pt x="369073" y="0"/>
                  <a:pt x="824347" y="0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2" name="Picture 2" descr="MU Life CP">
            <a:extLst>
              <a:ext uri="{FF2B5EF4-FFF2-40B4-BE49-F238E27FC236}">
                <a16:creationId xmlns:a16="http://schemas.microsoft.com/office/drawing/2014/main" id="{E45BFD70-ABAF-4DF9-80F2-9250DC326E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2" r="9728" b="1"/>
          <a:stretch/>
        </p:blipFill>
        <p:spPr bwMode="auto">
          <a:xfrm>
            <a:off x="9378510" y="4470512"/>
            <a:ext cx="2491532" cy="2161974"/>
          </a:xfrm>
          <a:custGeom>
            <a:avLst/>
            <a:gdLst/>
            <a:ahLst/>
            <a:cxnLst/>
            <a:rect l="l" t="t" r="r" b="b"/>
            <a:pathLst>
              <a:path w="2565029" h="2588972">
                <a:moveTo>
                  <a:pt x="69897" y="0"/>
                </a:moveTo>
                <a:lnTo>
                  <a:pt x="2495132" y="0"/>
                </a:lnTo>
                <a:cubicBezTo>
                  <a:pt x="2533735" y="0"/>
                  <a:pt x="2565029" y="31294"/>
                  <a:pt x="2565029" y="69897"/>
                </a:cubicBezTo>
                <a:lnTo>
                  <a:pt x="2565029" y="2519075"/>
                </a:lnTo>
                <a:cubicBezTo>
                  <a:pt x="2565029" y="2557678"/>
                  <a:pt x="2533735" y="2588972"/>
                  <a:pt x="2495132" y="2588972"/>
                </a:cubicBezTo>
                <a:lnTo>
                  <a:pt x="69897" y="2588972"/>
                </a:lnTo>
                <a:cubicBezTo>
                  <a:pt x="31294" y="2588972"/>
                  <a:pt x="0" y="2557678"/>
                  <a:pt x="0" y="2519075"/>
                </a:cubicBezTo>
                <a:lnTo>
                  <a:pt x="0" y="69897"/>
                </a:lnTo>
                <a:cubicBezTo>
                  <a:pt x="0" y="31294"/>
                  <a:pt x="31294" y="0"/>
                  <a:pt x="69897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" name="Freeform: Shape 146">
            <a:extLst>
              <a:ext uri="{FF2B5EF4-FFF2-40B4-BE49-F238E27FC236}">
                <a16:creationId xmlns:a16="http://schemas.microsoft.com/office/drawing/2014/main" id="{E5EBF8F5-ABE5-4029-A8FC-4E32622D7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6979436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33E49524-66B4-4DB0-AD09-DC8B9874E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88" y="6039059"/>
            <a:ext cx="1978348" cy="818941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C4CE9-13BE-4BE7-AE9F-7D076B4CE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0343" y="7271174"/>
            <a:ext cx="1571910" cy="272505"/>
          </a:xfrm>
        </p:spPr>
        <p:txBody>
          <a:bodyPr>
            <a:normAutofit/>
          </a:bodyPr>
          <a:lstStyle/>
          <a:p>
            <a:pPr algn="l"/>
            <a:r>
              <a:rPr lang="en-IE" sz="600">
                <a:solidFill>
                  <a:srgbClr val="FFFFFF"/>
                </a:solidFill>
              </a:rPr>
              <a:t>Th club/soc and assumes the main responsibility for the finances</a:t>
            </a:r>
          </a:p>
          <a:p>
            <a:pPr algn="l"/>
            <a:endParaRPr lang="en-IE" sz="600">
              <a:solidFill>
                <a:srgbClr val="FFFFFF"/>
              </a:solidFill>
            </a:endParaRPr>
          </a:p>
          <a:p>
            <a:pPr algn="l"/>
            <a:endParaRPr lang="en-US" sz="6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638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F36FF-19E5-40B0-BCB6-1F025BA68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573" y="320675"/>
            <a:ext cx="11407487" cy="1325563"/>
          </a:xfrm>
        </p:spPr>
        <p:txBody>
          <a:bodyPr>
            <a:normAutofit/>
          </a:bodyPr>
          <a:lstStyle/>
          <a:p>
            <a:r>
              <a:rPr lang="en-IE" sz="5400" b="1"/>
              <a:t>Role of the Treasurer</a:t>
            </a:r>
            <a:endParaRPr lang="en-US" sz="5400" b="1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2989381-7B62-4F39-8B4B-6B12149AB5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5403412"/>
              </p:ext>
            </p:extLst>
          </p:nvPr>
        </p:nvGraphicFramePr>
        <p:xfrm>
          <a:off x="396574" y="1825625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0785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4A890F-FE8F-45EB-B0CE-A74E2C203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 algn="ctr"/>
            <a:r>
              <a:rPr lang="en-IE" sz="5400" b="1" dirty="0">
                <a:solidFill>
                  <a:srgbClr val="FFFFFF"/>
                </a:solidFill>
              </a:rPr>
              <a:t>THE BANK</a:t>
            </a:r>
            <a:endParaRPr lang="en-US" sz="5400" b="1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18A0C-A260-421B-B35B-08177878C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IE" dirty="0"/>
              <a:t>Changing Signatories </a:t>
            </a:r>
          </a:p>
          <a:p>
            <a:r>
              <a:rPr lang="en-IE" dirty="0"/>
              <a:t>Bank Mandate under Committee Documents, Banking on MU Life</a:t>
            </a:r>
          </a:p>
          <a:p>
            <a:r>
              <a:rPr lang="en-IE" dirty="0"/>
              <a:t>To be completed by President, Treasurer and Secretary at least.  It is advisable to have 4 signatories. Tick box any 2.</a:t>
            </a:r>
          </a:p>
          <a:p>
            <a:r>
              <a:rPr lang="en-IE" dirty="0"/>
              <a:t>Letter from Clubs and Societies Office to accompany the mandate.</a:t>
            </a:r>
          </a:p>
          <a:p>
            <a:r>
              <a:rPr lang="en-IE" dirty="0"/>
              <a:t>Proof of Identity.  AIB customers only require student ID.  </a:t>
            </a:r>
          </a:p>
          <a:p>
            <a:r>
              <a:rPr lang="en-IE" dirty="0"/>
              <a:t>Non AIB Customers require passport and proof of address.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584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890E7-F0C8-4935-A6CD-82087D1CA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28704" cy="1202788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n-IE" sz="4800" b="1" dirty="0">
                <a:solidFill>
                  <a:schemeClr val="bg1"/>
                </a:solidFill>
              </a:rPr>
              <a:t>C</a:t>
            </a:r>
            <a:r>
              <a:rPr lang="en-US" sz="4800" b="1" dirty="0" err="1">
                <a:solidFill>
                  <a:schemeClr val="bg1"/>
                </a:solidFill>
              </a:rPr>
              <a:t>ompleting</a:t>
            </a:r>
            <a:r>
              <a:rPr lang="en-US" sz="4800" b="1" dirty="0">
                <a:solidFill>
                  <a:schemeClr val="bg1"/>
                </a:solidFill>
              </a:rPr>
              <a:t> 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the Mandate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53E9A-8D9E-444E-8C8C-588E47221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987425"/>
            <a:ext cx="6296049" cy="5314901"/>
          </a:xfrm>
          <a:solidFill>
            <a:schemeClr val="accent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Enter:</a:t>
            </a:r>
          </a:p>
          <a:p>
            <a:r>
              <a:rPr lang="en-US" dirty="0">
                <a:solidFill>
                  <a:schemeClr val="bg1"/>
                </a:solidFill>
              </a:rPr>
              <a:t>MU club/soc name</a:t>
            </a:r>
          </a:p>
          <a:p>
            <a:r>
              <a:rPr lang="en-US" dirty="0">
                <a:solidFill>
                  <a:schemeClr val="bg1"/>
                </a:solidFill>
              </a:rPr>
              <a:t>Bank account number</a:t>
            </a:r>
          </a:p>
          <a:p>
            <a:r>
              <a:rPr lang="en-US" dirty="0">
                <a:solidFill>
                  <a:schemeClr val="bg1"/>
                </a:solidFill>
              </a:rPr>
              <a:t>Date you became the official committee</a:t>
            </a:r>
          </a:p>
          <a:p>
            <a:r>
              <a:rPr lang="en-US" dirty="0">
                <a:solidFill>
                  <a:schemeClr val="bg1"/>
                </a:solidFill>
              </a:rPr>
              <a:t>Your name</a:t>
            </a:r>
          </a:p>
          <a:p>
            <a:r>
              <a:rPr lang="en-US" dirty="0">
                <a:solidFill>
                  <a:schemeClr val="bg1"/>
                </a:solidFill>
              </a:rPr>
              <a:t>Permanent address</a:t>
            </a:r>
          </a:p>
          <a:p>
            <a:r>
              <a:rPr lang="en-US" dirty="0">
                <a:solidFill>
                  <a:schemeClr val="bg1"/>
                </a:solidFill>
              </a:rPr>
              <a:t>Signature</a:t>
            </a:r>
          </a:p>
          <a:p>
            <a:r>
              <a:rPr lang="en-US" dirty="0">
                <a:solidFill>
                  <a:schemeClr val="bg1"/>
                </a:solidFill>
              </a:rPr>
              <a:t>Tick box any 2</a:t>
            </a:r>
          </a:p>
          <a:p>
            <a:r>
              <a:rPr lang="en-US" dirty="0">
                <a:solidFill>
                  <a:schemeClr val="bg1"/>
                </a:solidFill>
              </a:rPr>
              <a:t>Secretary &amp; President Sign &amp; Date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48450E-4561-4A44-9A2E-D6731404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2764" y="1842868"/>
            <a:ext cx="4059261" cy="402612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0A0DF830-6C03-41BF-BB12-6F62348F77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0997" y="1842868"/>
            <a:ext cx="4182793" cy="4343400"/>
          </a:xfrm>
          <a:prstGeom prst="rect">
            <a:avLst/>
          </a:prstGeom>
          <a:solidFill>
            <a:schemeClr val="accent2"/>
          </a:solidFill>
        </p:spPr>
      </p:pic>
    </p:spTree>
    <p:extLst>
      <p:ext uri="{BB962C8B-B14F-4D97-AF65-F5344CB8AC3E}">
        <p14:creationId xmlns:p14="http://schemas.microsoft.com/office/powerpoint/2010/main" val="3173382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35CE5-17BC-4CAD-86BF-A9DB04B66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5400" dirty="0"/>
              <a:t>MU Life Budget Page</a:t>
            </a:r>
            <a:endParaRPr lang="en-US" sz="5400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B2E38055-6426-45F0-AF00-4117EFC9D4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303477"/>
              </p:ext>
            </p:extLst>
          </p:nvPr>
        </p:nvGraphicFramePr>
        <p:xfrm>
          <a:off x="5183188" y="987425"/>
          <a:ext cx="6172200" cy="5241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174CBE-042B-46AF-B868-64A7F27987B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 descr="MU Life CP">
            <a:extLst>
              <a:ext uri="{FF2B5EF4-FFF2-40B4-BE49-F238E27FC236}">
                <a16:creationId xmlns:a16="http://schemas.microsoft.com/office/drawing/2014/main" id="{91385393-6725-453F-A088-8527B16BDA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2" r="9728" b="1"/>
          <a:stretch/>
        </p:blipFill>
        <p:spPr bwMode="auto">
          <a:xfrm>
            <a:off x="836612" y="1925677"/>
            <a:ext cx="3935413" cy="3935374"/>
          </a:xfrm>
          <a:custGeom>
            <a:avLst/>
            <a:gdLst/>
            <a:ahLst/>
            <a:cxnLst/>
            <a:rect l="l" t="t" r="r" b="b"/>
            <a:pathLst>
              <a:path w="2833631" h="2677010">
                <a:moveTo>
                  <a:pt x="49418" y="0"/>
                </a:moveTo>
                <a:lnTo>
                  <a:pt x="2784213" y="0"/>
                </a:lnTo>
                <a:cubicBezTo>
                  <a:pt x="2811506" y="0"/>
                  <a:pt x="2833631" y="22125"/>
                  <a:pt x="2833631" y="49418"/>
                </a:cubicBezTo>
                <a:lnTo>
                  <a:pt x="2833631" y="2627592"/>
                </a:lnTo>
                <a:cubicBezTo>
                  <a:pt x="2833631" y="2654885"/>
                  <a:pt x="2811506" y="2677010"/>
                  <a:pt x="2784213" y="2677010"/>
                </a:cubicBezTo>
                <a:lnTo>
                  <a:pt x="49418" y="2677010"/>
                </a:lnTo>
                <a:cubicBezTo>
                  <a:pt x="22125" y="2677010"/>
                  <a:pt x="0" y="2654885"/>
                  <a:pt x="0" y="2627592"/>
                </a:cubicBezTo>
                <a:lnTo>
                  <a:pt x="0" y="49418"/>
                </a:lnTo>
                <a:cubicBezTo>
                  <a:pt x="0" y="22125"/>
                  <a:pt x="22125" y="0"/>
                  <a:pt x="4941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557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27121-D41F-4D50-B0EF-D06ABE382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800" dirty="0"/>
              <a:t>MU Life Budget Page</a:t>
            </a:r>
            <a:endParaRPr lang="en-US" sz="4800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A40B0D9C-F050-4870-9F82-5305CFFC2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3953752"/>
              </p:ext>
            </p:extLst>
          </p:nvPr>
        </p:nvGraphicFramePr>
        <p:xfrm>
          <a:off x="5183188" y="987425"/>
          <a:ext cx="6172200" cy="5222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995E55-DA01-42F1-B10D-B4B88F744BE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 descr="MU Life CP">
            <a:extLst>
              <a:ext uri="{FF2B5EF4-FFF2-40B4-BE49-F238E27FC236}">
                <a16:creationId xmlns:a16="http://schemas.microsoft.com/office/drawing/2014/main" id="{057B677F-AB6A-4D8A-8899-72B2BCD650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2" r="9728" b="1"/>
          <a:stretch/>
        </p:blipFill>
        <p:spPr bwMode="auto">
          <a:xfrm>
            <a:off x="960400" y="2049463"/>
            <a:ext cx="3811625" cy="3811587"/>
          </a:xfrm>
          <a:custGeom>
            <a:avLst/>
            <a:gdLst/>
            <a:ahLst/>
            <a:cxnLst/>
            <a:rect l="l" t="t" r="r" b="b"/>
            <a:pathLst>
              <a:path w="2833631" h="2677010">
                <a:moveTo>
                  <a:pt x="49418" y="0"/>
                </a:moveTo>
                <a:lnTo>
                  <a:pt x="2784213" y="0"/>
                </a:lnTo>
                <a:cubicBezTo>
                  <a:pt x="2811506" y="0"/>
                  <a:pt x="2833631" y="22125"/>
                  <a:pt x="2833631" y="49418"/>
                </a:cubicBezTo>
                <a:lnTo>
                  <a:pt x="2833631" y="2627592"/>
                </a:lnTo>
                <a:cubicBezTo>
                  <a:pt x="2833631" y="2654885"/>
                  <a:pt x="2811506" y="2677010"/>
                  <a:pt x="2784213" y="2677010"/>
                </a:cubicBezTo>
                <a:lnTo>
                  <a:pt x="49418" y="2677010"/>
                </a:lnTo>
                <a:cubicBezTo>
                  <a:pt x="22125" y="2677010"/>
                  <a:pt x="0" y="2654885"/>
                  <a:pt x="0" y="2627592"/>
                </a:cubicBezTo>
                <a:lnTo>
                  <a:pt x="0" y="49418"/>
                </a:lnTo>
                <a:cubicBezTo>
                  <a:pt x="0" y="22125"/>
                  <a:pt x="22125" y="0"/>
                  <a:pt x="4941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2244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D6D80-51B7-4D12-96FA-3A8E834C6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800" dirty="0"/>
              <a:t>MU Life Budget Page</a:t>
            </a:r>
            <a:endParaRPr lang="en-US" sz="4800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6FBA53E4-2E51-485F-9575-99F89758382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83188" y="987425"/>
          <a:ext cx="61722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2C2947-2977-4454-B1F8-ADF114B0696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 descr="MU Life CP">
            <a:extLst>
              <a:ext uri="{FF2B5EF4-FFF2-40B4-BE49-F238E27FC236}">
                <a16:creationId xmlns:a16="http://schemas.microsoft.com/office/drawing/2014/main" id="{FEDADA20-35BB-4B90-96E5-12232EFB9C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2" r="9728" b="1"/>
          <a:stretch/>
        </p:blipFill>
        <p:spPr bwMode="auto">
          <a:xfrm>
            <a:off x="960400" y="2049463"/>
            <a:ext cx="3811625" cy="3811587"/>
          </a:xfrm>
          <a:custGeom>
            <a:avLst/>
            <a:gdLst/>
            <a:ahLst/>
            <a:cxnLst/>
            <a:rect l="l" t="t" r="r" b="b"/>
            <a:pathLst>
              <a:path w="2833631" h="2677010">
                <a:moveTo>
                  <a:pt x="49418" y="0"/>
                </a:moveTo>
                <a:lnTo>
                  <a:pt x="2784213" y="0"/>
                </a:lnTo>
                <a:cubicBezTo>
                  <a:pt x="2811506" y="0"/>
                  <a:pt x="2833631" y="22125"/>
                  <a:pt x="2833631" y="49418"/>
                </a:cubicBezTo>
                <a:lnTo>
                  <a:pt x="2833631" y="2627592"/>
                </a:lnTo>
                <a:cubicBezTo>
                  <a:pt x="2833631" y="2654885"/>
                  <a:pt x="2811506" y="2677010"/>
                  <a:pt x="2784213" y="2677010"/>
                </a:cubicBezTo>
                <a:lnTo>
                  <a:pt x="49418" y="2677010"/>
                </a:lnTo>
                <a:cubicBezTo>
                  <a:pt x="22125" y="2677010"/>
                  <a:pt x="0" y="2654885"/>
                  <a:pt x="0" y="2627592"/>
                </a:cubicBezTo>
                <a:lnTo>
                  <a:pt x="0" y="49418"/>
                </a:lnTo>
                <a:cubicBezTo>
                  <a:pt x="0" y="22125"/>
                  <a:pt x="22125" y="0"/>
                  <a:pt x="4941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7653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95E49-E94A-4641-8577-966BE5FE284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IE" dirty="0"/>
              <a:t>Spending Capitation Funding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C96381-FDF8-4ED2-BDB2-FFD579901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85071"/>
            <a:ext cx="3788483" cy="620004"/>
          </a:xfrm>
        </p:spPr>
        <p:txBody>
          <a:bodyPr/>
          <a:lstStyle/>
          <a:p>
            <a:r>
              <a:rPr lang="en-IE" dirty="0"/>
              <a:t>Approved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6ED912-9197-4606-BD0D-1E110E16B5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2"/>
          </a:solidFill>
        </p:spPr>
        <p:txBody>
          <a:bodyPr>
            <a:normAutofit lnSpcReduction="10000"/>
          </a:bodyPr>
          <a:lstStyle/>
          <a:p>
            <a:r>
              <a:rPr lang="en-IE" dirty="0"/>
              <a:t>Affiliation Fees</a:t>
            </a:r>
          </a:p>
          <a:p>
            <a:r>
              <a:rPr lang="en-IE" dirty="0"/>
              <a:t>Entry Fees</a:t>
            </a:r>
          </a:p>
          <a:p>
            <a:r>
              <a:rPr lang="en-IE" dirty="0"/>
              <a:t>Competitive Gear</a:t>
            </a:r>
          </a:p>
          <a:p>
            <a:r>
              <a:rPr lang="en-IE" dirty="0"/>
              <a:t>Clothing/Hoodies</a:t>
            </a:r>
          </a:p>
          <a:p>
            <a:r>
              <a:rPr lang="en-IE" dirty="0"/>
              <a:t>Accommodation</a:t>
            </a:r>
          </a:p>
          <a:p>
            <a:r>
              <a:rPr lang="en-IE" dirty="0"/>
              <a:t>Transport</a:t>
            </a:r>
          </a:p>
          <a:p>
            <a:r>
              <a:rPr lang="en-IE" dirty="0"/>
              <a:t>Items core to the running of club/society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18404E-FB6E-4548-AB42-70BFFF9982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E" dirty="0"/>
              <a:t>Unapproved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4FCD88-C440-4EBE-BFE0-748BEAAFE2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357813" cy="3684588"/>
          </a:xfrm>
          <a:solidFill>
            <a:schemeClr val="accent2"/>
          </a:solidFill>
        </p:spPr>
        <p:txBody>
          <a:bodyPr>
            <a:normAutofit lnSpcReduction="10000"/>
          </a:bodyPr>
          <a:lstStyle/>
          <a:p>
            <a:endParaRPr lang="en-IE" dirty="0"/>
          </a:p>
          <a:p>
            <a:r>
              <a:rPr lang="en-IE" dirty="0"/>
              <a:t>Alcohol – incl. prizes &amp; vouchers</a:t>
            </a:r>
          </a:p>
          <a:p>
            <a:r>
              <a:rPr lang="en-IE" dirty="0"/>
              <a:t>C &amp; S Balls</a:t>
            </a:r>
          </a:p>
          <a:p>
            <a:r>
              <a:rPr lang="en-IE" dirty="0"/>
              <a:t>All expenditure un-related to the core operations of your club/society</a:t>
            </a:r>
            <a:endParaRPr lang="en-US" dirty="0"/>
          </a:p>
          <a:p>
            <a:r>
              <a:rPr lang="en-IE" dirty="0"/>
              <a:t>Expenditure on unlawful or inappropriate activity</a:t>
            </a:r>
          </a:p>
          <a:p>
            <a:endParaRPr lang="en-US" dirty="0"/>
          </a:p>
          <a:p>
            <a:pPr marL="0" indent="0">
              <a:buNone/>
            </a:pP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32619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A13F98-CAC2-4D49-A7A6-8513DA23C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pPr algn="ctr"/>
            <a:r>
              <a:rPr lang="en-IE" sz="5400" b="1" dirty="0">
                <a:solidFill>
                  <a:srgbClr val="FFFFFF"/>
                </a:solidFill>
              </a:rPr>
              <a:t>Invoices </a:t>
            </a:r>
            <a:br>
              <a:rPr lang="en-IE" sz="5400" b="1" dirty="0">
                <a:solidFill>
                  <a:srgbClr val="FFFFFF"/>
                </a:solidFill>
              </a:rPr>
            </a:br>
            <a:r>
              <a:rPr lang="en-IE" sz="5400" b="1" dirty="0">
                <a:solidFill>
                  <a:srgbClr val="FFFFFF"/>
                </a:solidFill>
              </a:rPr>
              <a:t>&amp; </a:t>
            </a:r>
            <a:br>
              <a:rPr lang="en-IE" sz="5400" b="1" dirty="0">
                <a:solidFill>
                  <a:srgbClr val="FFFFFF"/>
                </a:solidFill>
              </a:rPr>
            </a:br>
            <a:r>
              <a:rPr lang="en-IE" sz="5400" b="1" dirty="0">
                <a:solidFill>
                  <a:srgbClr val="FFFFFF"/>
                </a:solidFill>
              </a:rPr>
              <a:t>Receipts</a:t>
            </a:r>
            <a:endParaRPr lang="en-US" sz="5400" b="1" dirty="0">
              <a:solidFill>
                <a:srgbClr val="FFFFFF"/>
              </a:solidFill>
            </a:endParaRPr>
          </a:p>
        </p:txBody>
      </p:sp>
      <p:sp>
        <p:nvSpPr>
          <p:cNvPr id="43" name="Arc 42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DEFEF-38DA-41FF-A87D-4E0B56FBC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3465" y="1119031"/>
            <a:ext cx="6609346" cy="5167469"/>
          </a:xfrm>
        </p:spPr>
        <p:txBody>
          <a:bodyPr>
            <a:normAutofit lnSpcReduction="10000"/>
          </a:bodyPr>
          <a:lstStyle/>
          <a:p>
            <a:endParaRPr lang="en-IE" sz="2000" dirty="0"/>
          </a:p>
          <a:p>
            <a:r>
              <a:rPr lang="en-IE" sz="2400" b="1" dirty="0"/>
              <a:t>Name of club/society clearly displayed on Invoice</a:t>
            </a:r>
          </a:p>
          <a:p>
            <a:r>
              <a:rPr lang="en-IE" sz="2400" b="1" dirty="0"/>
              <a:t>VAT Invoice – not a Pro Forma or Order Forms</a:t>
            </a:r>
          </a:p>
          <a:p>
            <a:r>
              <a:rPr lang="en-IE" sz="2400" b="1" dirty="0"/>
              <a:t>Online purchase invoices from sales websites</a:t>
            </a:r>
            <a:endParaRPr lang="en-US" sz="2400" b="1" dirty="0"/>
          </a:p>
          <a:p>
            <a:r>
              <a:rPr lang="en-IE" sz="2400" b="1" dirty="0"/>
              <a:t>Detail Till receipts - no credit card machine receipts</a:t>
            </a:r>
          </a:p>
          <a:p>
            <a:r>
              <a:rPr lang="en-IE" sz="2400" b="1" dirty="0"/>
              <a:t>Accommodation receipts or hotel bills (showing number or rooms/persons/days)</a:t>
            </a:r>
            <a:endParaRPr lang="en-US" sz="2400" b="1" dirty="0"/>
          </a:p>
          <a:p>
            <a:r>
              <a:rPr lang="en-IE" sz="2400" b="1" dirty="0"/>
              <a:t>Intervarsity Entry fees - email from hosting club /university email</a:t>
            </a:r>
            <a:endParaRPr lang="en-US" sz="2400" b="1" dirty="0"/>
          </a:p>
          <a:p>
            <a:r>
              <a:rPr lang="en-IE" sz="2400" b="1" dirty="0"/>
              <a:t>Flight purchase costs per flight booking confirmations</a:t>
            </a:r>
            <a:endParaRPr lang="en-US" sz="2400" b="1" dirty="0"/>
          </a:p>
          <a:p>
            <a:r>
              <a:rPr lang="en-IE" sz="2400" b="1" dirty="0"/>
              <a:t>Train or bus tickets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IE" sz="1800" dirty="0"/>
          </a:p>
          <a:p>
            <a:endParaRPr lang="en-IE" sz="1800" dirty="0"/>
          </a:p>
          <a:p>
            <a:endParaRPr lang="en-IE" sz="1800" dirty="0"/>
          </a:p>
        </p:txBody>
      </p:sp>
    </p:spTree>
    <p:extLst>
      <p:ext uri="{BB962C8B-B14F-4D97-AF65-F5344CB8AC3E}">
        <p14:creationId xmlns:p14="http://schemas.microsoft.com/office/powerpoint/2010/main" val="4270375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0A9F2E030AA942BDDF16C9C3509C88" ma:contentTypeVersion="10" ma:contentTypeDescription="Create a new document." ma:contentTypeScope="" ma:versionID="68ebf4cea487126ece2bc377b54faa84">
  <xsd:schema xmlns:xsd="http://www.w3.org/2001/XMLSchema" xmlns:xs="http://www.w3.org/2001/XMLSchema" xmlns:p="http://schemas.microsoft.com/office/2006/metadata/properties" xmlns:ns3="1f0d4220-5377-49f4-bfee-ff7b3727da1c" targetNamespace="http://schemas.microsoft.com/office/2006/metadata/properties" ma:root="true" ma:fieldsID="51738d90d634e4d83c1028ba86feba6e" ns3:_="">
    <xsd:import namespace="1f0d4220-5377-49f4-bfee-ff7b3727da1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d4220-5377-49f4-bfee-ff7b3727da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2B4524-9806-4E44-B37A-FDB8066A86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D71F8E-0C94-4DB3-B142-C85318F675D7}">
  <ds:schemaRefs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1f0d4220-5377-49f4-bfee-ff7b3727da1c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2F102DB-133E-4008-ACC3-CD88960E84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0d4220-5377-49f4-bfee-ff7b3727da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452</Words>
  <Application>Microsoft Office PowerPoint</Application>
  <PresentationFormat>Widescreen</PresentationFormat>
  <Paragraphs>86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TREASURER TRAINING  </vt:lpstr>
      <vt:lpstr>Role of the Treasurer</vt:lpstr>
      <vt:lpstr>THE BANK</vt:lpstr>
      <vt:lpstr>Completing  the Mandate</vt:lpstr>
      <vt:lpstr>MU Life Budget Page</vt:lpstr>
      <vt:lpstr>MU Life Budget Page</vt:lpstr>
      <vt:lpstr>MU Life Budget Page</vt:lpstr>
      <vt:lpstr>Spending Capitation Funding</vt:lpstr>
      <vt:lpstr>Invoices  &amp;  Receipts</vt:lpstr>
      <vt:lpstr>Funding Applications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TREASURER TRAINING</dc:title>
  <dc:creator>Mary MacCourt</dc:creator>
  <cp:lastModifiedBy>Mary Banahan</cp:lastModifiedBy>
  <cp:revision>2</cp:revision>
  <dcterms:created xsi:type="dcterms:W3CDTF">2020-11-04T09:49:30Z</dcterms:created>
  <dcterms:modified xsi:type="dcterms:W3CDTF">2020-11-04T14:17:25Z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0x0101002A0A9F2E030AA942BDDF16C9C3509C88</vt:lpwstr>
  </property>
</Properties>
</file>